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388" r:id="rId3"/>
    <p:sldId id="259" r:id="rId4"/>
    <p:sldId id="3430" r:id="rId5"/>
    <p:sldId id="3432" r:id="rId6"/>
    <p:sldId id="364" r:id="rId7"/>
    <p:sldId id="3426" r:id="rId8"/>
    <p:sldId id="3423" r:id="rId9"/>
    <p:sldId id="3424" r:id="rId10"/>
    <p:sldId id="3433" r:id="rId11"/>
    <p:sldId id="3425" r:id="rId12"/>
    <p:sldId id="342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pos="30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6" orient="horz" pos="3974" userDrawn="1">
          <p15:clr>
            <a:srgbClr val="A4A3A4"/>
          </p15:clr>
        </p15:guide>
        <p15:guide id="7" pos="5541" userDrawn="1">
          <p15:clr>
            <a:srgbClr val="A4A3A4"/>
          </p15:clr>
        </p15:guide>
        <p15:guide id="8" pos="2139" userDrawn="1">
          <p15:clr>
            <a:srgbClr val="A4A3A4"/>
          </p15:clr>
        </p15:guide>
        <p15:guide id="9" pos="325" userDrawn="1">
          <p15:clr>
            <a:srgbClr val="A4A3A4"/>
          </p15:clr>
        </p15:guide>
        <p15:guide id="10" orient="horz" pos="34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69"/>
    <a:srgbClr val="468DC7"/>
    <a:srgbClr val="9CA050"/>
    <a:srgbClr val="FF9300"/>
    <a:srgbClr val="042D61"/>
    <a:srgbClr val="032C60"/>
    <a:srgbClr val="405B00"/>
    <a:srgbClr val="79B4FB"/>
    <a:srgbClr val="A80B3A"/>
    <a:srgbClr val="0E2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80"/>
    <p:restoredTop sz="91611"/>
  </p:normalViewPr>
  <p:slideViewPr>
    <p:cSldViewPr snapToGrid="0" snapToObjects="1" showGuides="1">
      <p:cViewPr varScale="1">
        <p:scale>
          <a:sx n="115" d="100"/>
          <a:sy n="115" d="100"/>
        </p:scale>
        <p:origin x="1424" y="200"/>
      </p:cViewPr>
      <p:guideLst>
        <p:guide orient="horz" pos="2160"/>
        <p:guide pos="7355"/>
        <p:guide pos="3024"/>
        <p:guide pos="3840"/>
        <p:guide orient="horz" pos="346"/>
        <p:guide orient="horz" pos="3974"/>
        <p:guide pos="5541"/>
        <p:guide pos="2139"/>
        <p:guide pos="325"/>
        <p:guide orient="horz" pos="34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6" d="100"/>
          <a:sy n="96" d="100"/>
        </p:scale>
        <p:origin x="2480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367838-CB9E-1C4E-B6E3-A78C0BA007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E375D-1A8F-9F4D-8CC8-BAE8A5E919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18E09-BFC9-6B48-96B7-BE5177A01D51}" type="datetimeFigureOut">
              <a:rPr lang="es-ES_tradnl" smtClean="0">
                <a:latin typeface="Oxygen" panose="02000503000000090004" pitchFamily="2" charset="77"/>
              </a:rPr>
              <a:t>13/10/22</a:t>
            </a:fld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E7A4FF-704A-954D-BC9C-F371462E0F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>
              <a:latin typeface="Oxygen" panose="02000503000000090004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4880EF-7252-FC47-A361-5A3684F19A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F8D33-B625-EE45-B94F-4FC0DF67D7D4}" type="slidenum">
              <a:rPr lang="es-ES_tradnl" smtClean="0">
                <a:latin typeface="Oxygen" panose="02000503000000090004" pitchFamily="2" charset="77"/>
              </a:rPr>
              <a:t>‹#›</a:t>
            </a:fld>
            <a:endParaRPr lang="es-ES_tradnl">
              <a:latin typeface="Oxygen" panose="0200050300000009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83075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88EDFB7E-8A14-5F4A-A8BC-FEC574E653A4}" type="datetimeFigureOut">
              <a:rPr lang="en-US" smtClean="0"/>
              <a:pPr/>
              <a:t>10/13/22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xygen" panose="02000503000000090004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xygen" panose="02000503000000090004" pitchFamily="2" charset="77"/>
              </a:defRPr>
            </a:lvl1pPr>
          </a:lstStyle>
          <a:p>
            <a:fld id="{4A1814F3-7BF6-CC41-BA5F-F3649E84E6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6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Oxygen" panose="02000503000000090004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43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3E2243-09B2-7A44-8505-36BEAB183A8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179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  <a:ln/>
        </p:spPr>
        <p:txBody>
          <a:bodyPr/>
          <a:lstStyle/>
          <a:p>
            <a:fld id="{F0693BB4-FA2B-44F4-A372-0D740302E1A9}" type="slidenum">
              <a:rPr lang="en-US"/>
              <a:pPr/>
              <a:t>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588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1814F3-7BF6-CC41-BA5F-F3649E84E6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3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7DD5-2493-8341-812E-B4C1B0D80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68C4D-3B26-9249-9510-ACD9999031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420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Content_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F6A954-0087-E242-B5A1-D6072C4BF513}"/>
              </a:ext>
            </a:extLst>
          </p:cNvPr>
          <p:cNvCxnSpPr>
            <a:cxnSpLocks/>
          </p:cNvCxnSpPr>
          <p:nvPr userDrawn="1"/>
        </p:nvCxnSpPr>
        <p:spPr>
          <a:xfrm flipH="1">
            <a:off x="752353" y="1790328"/>
            <a:ext cx="821804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23506913-6C75-ED48-A79A-FAF67A8D1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354" y="723900"/>
            <a:ext cx="10748132" cy="918208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70972DC-D74F-4040-83BD-FBAA4056B39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2475" y="2154238"/>
            <a:ext cx="10677525" cy="39798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107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C2A06C1-2C48-A343-A2DB-A688D9B04B3A}"/>
              </a:ext>
            </a:extLst>
          </p:cNvPr>
          <p:cNvSpPr/>
          <p:nvPr userDrawn="1"/>
        </p:nvSpPr>
        <p:spPr>
          <a:xfrm>
            <a:off x="0" y="-25159"/>
            <a:ext cx="12192000" cy="688315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D4D4D0-86E5-E84E-9549-30615A85B0AE}"/>
              </a:ext>
            </a:extLst>
          </p:cNvPr>
          <p:cNvCxnSpPr>
            <a:cxnSpLocks/>
          </p:cNvCxnSpPr>
          <p:nvPr userDrawn="1"/>
        </p:nvCxnSpPr>
        <p:spPr>
          <a:xfrm>
            <a:off x="92598" y="-83034"/>
            <a:ext cx="0" cy="7027843"/>
          </a:xfrm>
          <a:prstGeom prst="line">
            <a:avLst/>
          </a:prstGeom>
          <a:ln w="215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65FD28E1-FCB6-E144-AA6C-5C640AEEED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354" y="1911689"/>
            <a:ext cx="9572264" cy="2852737"/>
          </a:xfrm>
        </p:spPr>
        <p:txBody>
          <a:bodyPr lIns="0" tIns="0" rIns="0" bIns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edit section header title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C2F80A-A747-F64F-82B2-E0F81669039E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752354" y="5058832"/>
            <a:ext cx="752354" cy="1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300692E-999F-8E40-B635-BFAE9C2D4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354" y="5260639"/>
            <a:ext cx="10595096" cy="1047562"/>
          </a:xfrm>
        </p:spPr>
        <p:txBody>
          <a:bodyPr lIns="0" rIns="0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370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5B48B92A-D7C7-754E-AA77-CDE37D56D3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99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4B2D-4408-DD41-8A0E-79D8E1BA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3D68DB57-8D40-3143-B353-37477BE9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2153"/>
            <a:ext cx="4086340" cy="43513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8EF85FC-148B-984B-81DB-C8AB4278F6E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333820" y="1822153"/>
            <a:ext cx="4086340" cy="435133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1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TI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98B34B73-8F90-C746-9E0F-D6F179BC1C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92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 Slide_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1EA9C08-A44F-4B40-BB9C-A986956511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5C2146C-EB8A-2E40-BDD5-1A7E5AFB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75513" y="6432163"/>
            <a:ext cx="530087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9998EADF-C030-F84C-ADA0-FD2E39B5A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76340"/>
      </p:ext>
    </p:extLst>
  </p:cSld>
  <p:clrMapOvr>
    <a:masterClrMapping/>
  </p:clrMapOvr>
  <p:transition advClick="0"/>
  <p:extLst>
    <p:ext uri="{DCECCB84-F9BA-43D5-87BE-67443E8EF086}">
      <p15:sldGuideLst xmlns:p15="http://schemas.microsoft.com/office/powerpoint/2012/main">
        <p15:guide id="1" pos="191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ld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roup 142">
            <a:extLst>
              <a:ext uri="{FF2B5EF4-FFF2-40B4-BE49-F238E27FC236}">
                <a16:creationId xmlns:a16="http://schemas.microsoft.com/office/drawing/2014/main" id="{1A39E146-A025-DB44-9C66-AA4059B0B84F}"/>
              </a:ext>
            </a:extLst>
          </p:cNvPr>
          <p:cNvGrpSpPr/>
          <p:nvPr userDrawn="1"/>
        </p:nvGrpSpPr>
        <p:grpSpPr>
          <a:xfrm>
            <a:off x="10854299" y="4101694"/>
            <a:ext cx="1340728" cy="2814688"/>
            <a:chOff x="10854299" y="4101694"/>
            <a:chExt cx="1340728" cy="2814688"/>
          </a:xfrm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30A74235-EB8F-8F41-835B-7488BA3CF989}"/>
                </a:ext>
              </a:extLst>
            </p:cNvPr>
            <p:cNvSpPr/>
            <p:nvPr userDrawn="1"/>
          </p:nvSpPr>
          <p:spPr>
            <a:xfrm>
              <a:off x="12083800" y="4101694"/>
              <a:ext cx="108200" cy="215079"/>
            </a:xfrm>
            <a:custGeom>
              <a:avLst/>
              <a:gdLst>
                <a:gd name="connsiteX0" fmla="*/ 108200 w 108200"/>
                <a:gd name="connsiteY0" fmla="*/ 0 h 215079"/>
                <a:gd name="connsiteX1" fmla="*/ 108200 w 108200"/>
                <a:gd name="connsiteY1" fmla="*/ 76109 h 215079"/>
                <a:gd name="connsiteX2" fmla="*/ 95080 w 108200"/>
                <a:gd name="connsiteY2" fmla="*/ 76265 h 215079"/>
                <a:gd name="connsiteX3" fmla="*/ 76234 w 108200"/>
                <a:gd name="connsiteY3" fmla="*/ 95696 h 215079"/>
                <a:gd name="connsiteX4" fmla="*/ 96035 w 108200"/>
                <a:gd name="connsiteY4" fmla="*/ 141713 h 215079"/>
                <a:gd name="connsiteX5" fmla="*/ 108200 w 108200"/>
                <a:gd name="connsiteY5" fmla="*/ 141481 h 215079"/>
                <a:gd name="connsiteX6" fmla="*/ 108200 w 108200"/>
                <a:gd name="connsiteY6" fmla="*/ 214883 h 215079"/>
                <a:gd name="connsiteX7" fmla="*/ 108130 w 108200"/>
                <a:gd name="connsiteY7" fmla="*/ 214448 h 215079"/>
                <a:gd name="connsiteX8" fmla="*/ 105603 w 108200"/>
                <a:gd name="connsiteY8" fmla="*/ 196794 h 215079"/>
                <a:gd name="connsiteX9" fmla="*/ 92591 w 108200"/>
                <a:gd name="connsiteY9" fmla="*/ 195213 h 215079"/>
                <a:gd name="connsiteX10" fmla="*/ 85954 w 108200"/>
                <a:gd name="connsiteY10" fmla="*/ 211995 h 215079"/>
                <a:gd name="connsiteX11" fmla="*/ 84717 w 108200"/>
                <a:gd name="connsiteY11" fmla="*/ 215079 h 215079"/>
                <a:gd name="connsiteX12" fmla="*/ 81551 w 108200"/>
                <a:gd name="connsiteY12" fmla="*/ 213638 h 215079"/>
                <a:gd name="connsiteX13" fmla="*/ 57218 w 108200"/>
                <a:gd name="connsiteY13" fmla="*/ 204122 h 215079"/>
                <a:gd name="connsiteX14" fmla="*/ 54130 w 108200"/>
                <a:gd name="connsiteY14" fmla="*/ 202890 h 215079"/>
                <a:gd name="connsiteX15" fmla="*/ 55368 w 108200"/>
                <a:gd name="connsiteY15" fmla="*/ 199805 h 215079"/>
                <a:gd name="connsiteX16" fmla="*/ 61873 w 108200"/>
                <a:gd name="connsiteY16" fmla="*/ 183311 h 215079"/>
                <a:gd name="connsiteX17" fmla="*/ 51546 w 108200"/>
                <a:gd name="connsiteY17" fmla="*/ 175482 h 215079"/>
                <a:gd name="connsiteX18" fmla="*/ 37485 w 108200"/>
                <a:gd name="connsiteY18" fmla="*/ 186452 h 215079"/>
                <a:gd name="connsiteX19" fmla="*/ 34730 w 108200"/>
                <a:gd name="connsiteY19" fmla="*/ 188672 h 215079"/>
                <a:gd name="connsiteX20" fmla="*/ 32798 w 108200"/>
                <a:gd name="connsiteY20" fmla="*/ 186055 h 215079"/>
                <a:gd name="connsiteX21" fmla="*/ 16581 w 108200"/>
                <a:gd name="connsiteY21" fmla="*/ 165642 h 215079"/>
                <a:gd name="connsiteX22" fmla="*/ 14361 w 108200"/>
                <a:gd name="connsiteY22" fmla="*/ 162894 h 215079"/>
                <a:gd name="connsiteX23" fmla="*/ 16906 w 108200"/>
                <a:gd name="connsiteY23" fmla="*/ 160753 h 215079"/>
                <a:gd name="connsiteX24" fmla="*/ 30967 w 108200"/>
                <a:gd name="connsiteY24" fmla="*/ 149783 h 215079"/>
                <a:gd name="connsiteX25" fmla="*/ 25730 w 108200"/>
                <a:gd name="connsiteY25" fmla="*/ 137670 h 215079"/>
                <a:gd name="connsiteX26" fmla="*/ 8257 w 108200"/>
                <a:gd name="connsiteY26" fmla="*/ 140138 h 215079"/>
                <a:gd name="connsiteX27" fmla="*/ 4878 w 108200"/>
                <a:gd name="connsiteY27" fmla="*/ 140684 h 215079"/>
                <a:gd name="connsiteX28" fmla="*/ 4413 w 108200"/>
                <a:gd name="connsiteY28" fmla="*/ 137519 h 215079"/>
                <a:gd name="connsiteX29" fmla="*/ 542 w 108200"/>
                <a:gd name="connsiteY29" fmla="*/ 111784 h 215079"/>
                <a:gd name="connsiteX30" fmla="*/ 0 w 108200"/>
                <a:gd name="connsiteY30" fmla="*/ 108410 h 215079"/>
                <a:gd name="connsiteX31" fmla="*/ 3379 w 108200"/>
                <a:gd name="connsiteY31" fmla="*/ 107864 h 215079"/>
                <a:gd name="connsiteX32" fmla="*/ 21062 w 108200"/>
                <a:gd name="connsiteY32" fmla="*/ 105318 h 215079"/>
                <a:gd name="connsiteX33" fmla="*/ 22584 w 108200"/>
                <a:gd name="connsiteY33" fmla="*/ 92114 h 215079"/>
                <a:gd name="connsiteX34" fmla="*/ 5864 w 108200"/>
                <a:gd name="connsiteY34" fmla="*/ 85717 h 215079"/>
                <a:gd name="connsiteX35" fmla="*/ 2776 w 108200"/>
                <a:gd name="connsiteY35" fmla="*/ 84485 h 215079"/>
                <a:gd name="connsiteX36" fmla="*/ 4014 w 108200"/>
                <a:gd name="connsiteY36" fmla="*/ 81401 h 215079"/>
                <a:gd name="connsiteX37" fmla="*/ 13574 w 108200"/>
                <a:gd name="connsiteY37" fmla="*/ 57090 h 215079"/>
                <a:gd name="connsiteX38" fmla="*/ 14812 w 108200"/>
                <a:gd name="connsiteY38" fmla="*/ 54006 h 215079"/>
                <a:gd name="connsiteX39" fmla="*/ 17899 w 108200"/>
                <a:gd name="connsiteY39" fmla="*/ 55238 h 215079"/>
                <a:gd name="connsiteX40" fmla="*/ 34697 w 108200"/>
                <a:gd name="connsiteY40" fmla="*/ 61843 h 215079"/>
                <a:gd name="connsiteX41" fmla="*/ 42394 w 108200"/>
                <a:gd name="connsiteY41" fmla="*/ 51103 h 215079"/>
                <a:gd name="connsiteX42" fmla="*/ 31294 w 108200"/>
                <a:gd name="connsiteY42" fmla="*/ 37364 h 215079"/>
                <a:gd name="connsiteX43" fmla="*/ 29362 w 108200"/>
                <a:gd name="connsiteY43" fmla="*/ 34747 h 215079"/>
                <a:gd name="connsiteX44" fmla="*/ 31907 w 108200"/>
                <a:gd name="connsiteY44" fmla="*/ 32605 h 215079"/>
                <a:gd name="connsiteX45" fmla="*/ 52292 w 108200"/>
                <a:gd name="connsiteY45" fmla="*/ 16176 h 215079"/>
                <a:gd name="connsiteX46" fmla="*/ 55124 w 108200"/>
                <a:gd name="connsiteY46" fmla="*/ 14165 h 215079"/>
                <a:gd name="connsiteX47" fmla="*/ 57056 w 108200"/>
                <a:gd name="connsiteY47" fmla="*/ 16782 h 215079"/>
                <a:gd name="connsiteX48" fmla="*/ 68234 w 108200"/>
                <a:gd name="connsiteY48" fmla="*/ 30731 h 215079"/>
                <a:gd name="connsiteX49" fmla="*/ 80161 w 108200"/>
                <a:gd name="connsiteY49" fmla="*/ 25565 h 215079"/>
                <a:gd name="connsiteX50" fmla="*/ 77633 w 108200"/>
                <a:gd name="connsiteY50" fmla="*/ 7911 h 215079"/>
                <a:gd name="connsiteX51" fmla="*/ 77091 w 108200"/>
                <a:gd name="connsiteY51" fmla="*/ 4537 h 215079"/>
                <a:gd name="connsiteX52" fmla="*/ 80470 w 108200"/>
                <a:gd name="connsiteY52" fmla="*/ 3991 h 215079"/>
                <a:gd name="connsiteX53" fmla="*/ 106326 w 108200"/>
                <a:gd name="connsiteY53" fmla="*/ 303 h 215079"/>
                <a:gd name="connsiteX54" fmla="*/ 108200 w 108200"/>
                <a:gd name="connsiteY54" fmla="*/ 0 h 215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200" h="215079">
                  <a:moveTo>
                    <a:pt x="108200" y="0"/>
                  </a:moveTo>
                  <a:lnTo>
                    <a:pt x="108200" y="76109"/>
                  </a:lnTo>
                  <a:lnTo>
                    <a:pt x="95080" y="76265"/>
                  </a:lnTo>
                  <a:cubicBezTo>
                    <a:pt x="86744" y="79852"/>
                    <a:pt x="79776" y="86625"/>
                    <a:pt x="76234" y="95696"/>
                  </a:cubicBezTo>
                  <a:cubicBezTo>
                    <a:pt x="68940" y="113915"/>
                    <a:pt x="77877" y="134661"/>
                    <a:pt x="96035" y="141713"/>
                  </a:cubicBezTo>
                  <a:lnTo>
                    <a:pt x="108200" y="141481"/>
                  </a:lnTo>
                  <a:lnTo>
                    <a:pt x="108200" y="214883"/>
                  </a:lnTo>
                  <a:lnTo>
                    <a:pt x="108130" y="214448"/>
                  </a:lnTo>
                  <a:lnTo>
                    <a:pt x="105603" y="196794"/>
                  </a:lnTo>
                  <a:cubicBezTo>
                    <a:pt x="101204" y="196528"/>
                    <a:pt x="96727" y="196053"/>
                    <a:pt x="92591" y="195213"/>
                  </a:cubicBezTo>
                  <a:lnTo>
                    <a:pt x="85954" y="211995"/>
                  </a:lnTo>
                  <a:lnTo>
                    <a:pt x="84717" y="215079"/>
                  </a:lnTo>
                  <a:lnTo>
                    <a:pt x="81551" y="213638"/>
                  </a:lnTo>
                  <a:lnTo>
                    <a:pt x="57218" y="204122"/>
                  </a:lnTo>
                  <a:lnTo>
                    <a:pt x="54130" y="202890"/>
                  </a:lnTo>
                  <a:lnTo>
                    <a:pt x="55368" y="199805"/>
                  </a:lnTo>
                  <a:lnTo>
                    <a:pt x="61873" y="183311"/>
                  </a:lnTo>
                  <a:cubicBezTo>
                    <a:pt x="58317" y="180823"/>
                    <a:pt x="54683" y="178126"/>
                    <a:pt x="51546" y="175482"/>
                  </a:cubicBezTo>
                  <a:lnTo>
                    <a:pt x="37485" y="186452"/>
                  </a:lnTo>
                  <a:lnTo>
                    <a:pt x="34730" y="188672"/>
                  </a:lnTo>
                  <a:lnTo>
                    <a:pt x="32798" y="186055"/>
                  </a:lnTo>
                  <a:lnTo>
                    <a:pt x="16581" y="165642"/>
                  </a:lnTo>
                  <a:lnTo>
                    <a:pt x="14361" y="162894"/>
                  </a:lnTo>
                  <a:lnTo>
                    <a:pt x="16906" y="160753"/>
                  </a:lnTo>
                  <a:lnTo>
                    <a:pt x="30967" y="149783"/>
                  </a:lnTo>
                  <a:cubicBezTo>
                    <a:pt x="29064" y="145963"/>
                    <a:pt x="27082" y="141934"/>
                    <a:pt x="25730" y="137670"/>
                  </a:cubicBezTo>
                  <a:lnTo>
                    <a:pt x="8257" y="140138"/>
                  </a:lnTo>
                  <a:lnTo>
                    <a:pt x="4878" y="140684"/>
                  </a:lnTo>
                  <a:lnTo>
                    <a:pt x="4413" y="137519"/>
                  </a:lnTo>
                  <a:lnTo>
                    <a:pt x="542" y="111784"/>
                  </a:lnTo>
                  <a:lnTo>
                    <a:pt x="0" y="108410"/>
                  </a:lnTo>
                  <a:lnTo>
                    <a:pt x="3379" y="107864"/>
                  </a:lnTo>
                  <a:lnTo>
                    <a:pt x="21062" y="105318"/>
                  </a:lnTo>
                  <a:cubicBezTo>
                    <a:pt x="21124" y="101004"/>
                    <a:pt x="21814" y="96454"/>
                    <a:pt x="22584" y="92114"/>
                  </a:cubicBezTo>
                  <a:lnTo>
                    <a:pt x="5864" y="85717"/>
                  </a:lnTo>
                  <a:lnTo>
                    <a:pt x="2776" y="84485"/>
                  </a:lnTo>
                  <a:lnTo>
                    <a:pt x="4014" y="81401"/>
                  </a:lnTo>
                  <a:lnTo>
                    <a:pt x="13574" y="57090"/>
                  </a:lnTo>
                  <a:lnTo>
                    <a:pt x="14812" y="54006"/>
                  </a:lnTo>
                  <a:lnTo>
                    <a:pt x="17899" y="55238"/>
                  </a:lnTo>
                  <a:lnTo>
                    <a:pt x="34697" y="61843"/>
                  </a:lnTo>
                  <a:cubicBezTo>
                    <a:pt x="37036" y="57871"/>
                    <a:pt x="39610" y="54526"/>
                    <a:pt x="42394" y="51103"/>
                  </a:cubicBezTo>
                  <a:lnTo>
                    <a:pt x="31294" y="37364"/>
                  </a:lnTo>
                  <a:lnTo>
                    <a:pt x="29362" y="34747"/>
                  </a:lnTo>
                  <a:lnTo>
                    <a:pt x="31907" y="32605"/>
                  </a:lnTo>
                  <a:lnTo>
                    <a:pt x="52292" y="16176"/>
                  </a:lnTo>
                  <a:lnTo>
                    <a:pt x="55124" y="14165"/>
                  </a:lnTo>
                  <a:lnTo>
                    <a:pt x="57056" y="16782"/>
                  </a:lnTo>
                  <a:lnTo>
                    <a:pt x="68234" y="30731"/>
                  </a:lnTo>
                  <a:cubicBezTo>
                    <a:pt x="72062" y="28826"/>
                    <a:pt x="76177" y="27051"/>
                    <a:pt x="80161" y="25565"/>
                  </a:cubicBezTo>
                  <a:lnTo>
                    <a:pt x="77633" y="7911"/>
                  </a:lnTo>
                  <a:lnTo>
                    <a:pt x="77091" y="4537"/>
                  </a:lnTo>
                  <a:lnTo>
                    <a:pt x="80470" y="3991"/>
                  </a:lnTo>
                  <a:lnTo>
                    <a:pt x="106326" y="303"/>
                  </a:lnTo>
                  <a:lnTo>
                    <a:pt x="108200" y="0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FC436800-34C7-DF46-B894-F1DE78519FC6}"/>
                </a:ext>
              </a:extLst>
            </p:cNvPr>
            <p:cNvSpPr/>
            <p:nvPr userDrawn="1"/>
          </p:nvSpPr>
          <p:spPr>
            <a:xfrm>
              <a:off x="11422871" y="4257175"/>
              <a:ext cx="769129" cy="981252"/>
            </a:xfrm>
            <a:custGeom>
              <a:avLst/>
              <a:gdLst>
                <a:gd name="connsiteX0" fmla="*/ 497595 w 769129"/>
                <a:gd name="connsiteY0" fmla="*/ 351228 h 981252"/>
                <a:gd name="connsiteX1" fmla="*/ 622036 w 769129"/>
                <a:gd name="connsiteY1" fmla="*/ 441817 h 981252"/>
                <a:gd name="connsiteX2" fmla="*/ 540426 w 769129"/>
                <a:gd name="connsiteY2" fmla="*/ 620992 h 981252"/>
                <a:gd name="connsiteX3" fmla="*/ 361384 w 769129"/>
                <a:gd name="connsiteY3" fmla="*/ 539090 h 981252"/>
                <a:gd name="connsiteX4" fmla="*/ 442994 w 769129"/>
                <a:gd name="connsiteY4" fmla="*/ 359915 h 981252"/>
                <a:gd name="connsiteX5" fmla="*/ 497595 w 769129"/>
                <a:gd name="connsiteY5" fmla="*/ 351228 h 981252"/>
                <a:gd name="connsiteX6" fmla="*/ 502999 w 769129"/>
                <a:gd name="connsiteY6" fmla="*/ 216771 h 981252"/>
                <a:gd name="connsiteX7" fmla="*/ 395344 w 769129"/>
                <a:gd name="connsiteY7" fmla="*/ 233961 h 981252"/>
                <a:gd name="connsiteX8" fmla="*/ 233890 w 769129"/>
                <a:gd name="connsiteY8" fmla="*/ 586670 h 981252"/>
                <a:gd name="connsiteX9" fmla="*/ 587021 w 769129"/>
                <a:gd name="connsiteY9" fmla="*/ 747578 h 981252"/>
                <a:gd name="connsiteX10" fmla="*/ 748397 w 769129"/>
                <a:gd name="connsiteY10" fmla="*/ 394660 h 981252"/>
                <a:gd name="connsiteX11" fmla="*/ 502999 w 769129"/>
                <a:gd name="connsiteY11" fmla="*/ 216771 h 981252"/>
                <a:gd name="connsiteX12" fmla="*/ 512185 w 769129"/>
                <a:gd name="connsiteY12" fmla="*/ 0 h 981252"/>
                <a:gd name="connsiteX13" fmla="*/ 632479 w 769129"/>
                <a:gd name="connsiteY13" fmla="*/ 19991 h 981252"/>
                <a:gd name="connsiteX14" fmla="*/ 616511 w 769129"/>
                <a:gd name="connsiteY14" fmla="*/ 114926 h 981252"/>
                <a:gd name="connsiteX15" fmla="*/ 693478 w 769129"/>
                <a:gd name="connsiteY15" fmla="*/ 150133 h 981252"/>
                <a:gd name="connsiteX16" fmla="*/ 755155 w 769129"/>
                <a:gd name="connsiteY16" fmla="*/ 75829 h 981252"/>
                <a:gd name="connsiteX17" fmla="*/ 769129 w 769129"/>
                <a:gd name="connsiteY17" fmla="*/ 87360 h 981252"/>
                <a:gd name="connsiteX18" fmla="*/ 769129 w 769129"/>
                <a:gd name="connsiteY18" fmla="*/ 798806 h 981252"/>
                <a:gd name="connsiteX19" fmla="*/ 754025 w 769129"/>
                <a:gd name="connsiteY19" fmla="*/ 786396 h 981252"/>
                <a:gd name="connsiteX20" fmla="*/ 684806 w 769129"/>
                <a:gd name="connsiteY20" fmla="*/ 835366 h 981252"/>
                <a:gd name="connsiteX21" fmla="*/ 718562 w 769129"/>
                <a:gd name="connsiteY21" fmla="*/ 925820 h 981252"/>
                <a:gd name="connsiteX22" fmla="*/ 604413 w 769129"/>
                <a:gd name="connsiteY22" fmla="*/ 968419 h 981252"/>
                <a:gd name="connsiteX23" fmla="*/ 570657 w 769129"/>
                <a:gd name="connsiteY23" fmla="*/ 877966 h 981252"/>
                <a:gd name="connsiteX24" fmla="*/ 486280 w 769129"/>
                <a:gd name="connsiteY24" fmla="*/ 886316 h 981252"/>
                <a:gd name="connsiteX25" fmla="*/ 470311 w 769129"/>
                <a:gd name="connsiteY25" fmla="*/ 981252 h 981252"/>
                <a:gd name="connsiteX26" fmla="*/ 350017 w 769129"/>
                <a:gd name="connsiteY26" fmla="*/ 961261 h 981252"/>
                <a:gd name="connsiteX27" fmla="*/ 365985 w 769129"/>
                <a:gd name="connsiteY27" fmla="*/ 866325 h 981252"/>
                <a:gd name="connsiteX28" fmla="*/ 288808 w 769129"/>
                <a:gd name="connsiteY28" fmla="*/ 831197 h 981252"/>
                <a:gd name="connsiteX29" fmla="*/ 227341 w 769129"/>
                <a:gd name="connsiteY29" fmla="*/ 905423 h 981252"/>
                <a:gd name="connsiteX30" fmla="*/ 133385 w 769129"/>
                <a:gd name="connsiteY30" fmla="*/ 827893 h 981252"/>
                <a:gd name="connsiteX31" fmla="*/ 194852 w 769129"/>
                <a:gd name="connsiteY31" fmla="*/ 753668 h 981252"/>
                <a:gd name="connsiteX32" fmla="*/ 145689 w 769129"/>
                <a:gd name="connsiteY32" fmla="*/ 684708 h 981252"/>
                <a:gd name="connsiteX33" fmla="*/ 55252 w 769129"/>
                <a:gd name="connsiteY33" fmla="*/ 718458 h 981252"/>
                <a:gd name="connsiteX34" fmla="*/ 12666 w 769129"/>
                <a:gd name="connsiteY34" fmla="*/ 604344 h 981252"/>
                <a:gd name="connsiteX35" fmla="*/ 103103 w 769129"/>
                <a:gd name="connsiteY35" fmla="*/ 570594 h 981252"/>
                <a:gd name="connsiteX36" fmla="*/ 95067 w 769129"/>
                <a:gd name="connsiteY36" fmla="*/ 486286 h 981252"/>
                <a:gd name="connsiteX37" fmla="*/ 0 w 769129"/>
                <a:gd name="connsiteY37" fmla="*/ 470477 h 981252"/>
                <a:gd name="connsiteX38" fmla="*/ 20114 w 769129"/>
                <a:gd name="connsiteY38" fmla="*/ 350139 h 981252"/>
                <a:gd name="connsiteX39" fmla="*/ 115181 w 769129"/>
                <a:gd name="connsiteY39" fmla="*/ 365948 h 981252"/>
                <a:gd name="connsiteX40" fmla="*/ 150475 w 769129"/>
                <a:gd name="connsiteY40" fmla="*/ 288847 h 981252"/>
                <a:gd name="connsiteX41" fmla="*/ 76215 w 769129"/>
                <a:gd name="connsiteY41" fmla="*/ 227584 h 981252"/>
                <a:gd name="connsiteX42" fmla="*/ 154001 w 769129"/>
                <a:gd name="connsiteY42" fmla="*/ 133670 h 981252"/>
                <a:gd name="connsiteX43" fmla="*/ 228262 w 769129"/>
                <a:gd name="connsiteY43" fmla="*/ 194934 h 981252"/>
                <a:gd name="connsiteX44" fmla="*/ 297480 w 769129"/>
                <a:gd name="connsiteY44" fmla="*/ 145964 h 981252"/>
                <a:gd name="connsiteX45" fmla="*/ 263724 w 769129"/>
                <a:gd name="connsiteY45" fmla="*/ 55510 h 981252"/>
                <a:gd name="connsiteX46" fmla="*/ 377872 w 769129"/>
                <a:gd name="connsiteY46" fmla="*/ 12911 h 981252"/>
                <a:gd name="connsiteX47" fmla="*/ 411629 w 769129"/>
                <a:gd name="connsiteY47" fmla="*/ 103364 h 981252"/>
                <a:gd name="connsiteX48" fmla="*/ 496007 w 769129"/>
                <a:gd name="connsiteY48" fmla="*/ 95014 h 981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769129" h="981252">
                  <a:moveTo>
                    <a:pt x="497595" y="351228"/>
                  </a:moveTo>
                  <a:cubicBezTo>
                    <a:pt x="551782" y="353587"/>
                    <a:pt x="601862" y="387758"/>
                    <a:pt x="622036" y="441817"/>
                  </a:cubicBezTo>
                  <a:cubicBezTo>
                    <a:pt x="648936" y="513895"/>
                    <a:pt x="612503" y="594093"/>
                    <a:pt x="540426" y="620992"/>
                  </a:cubicBezTo>
                  <a:cubicBezTo>
                    <a:pt x="468558" y="647812"/>
                    <a:pt x="388283" y="611169"/>
                    <a:pt x="361384" y="539090"/>
                  </a:cubicBezTo>
                  <a:cubicBezTo>
                    <a:pt x="334485" y="467011"/>
                    <a:pt x="371127" y="386735"/>
                    <a:pt x="442994" y="359915"/>
                  </a:cubicBezTo>
                  <a:cubicBezTo>
                    <a:pt x="461013" y="353190"/>
                    <a:pt x="479532" y="350442"/>
                    <a:pt x="497595" y="351228"/>
                  </a:cubicBezTo>
                  <a:close/>
                  <a:moveTo>
                    <a:pt x="502999" y="216771"/>
                  </a:moveTo>
                  <a:cubicBezTo>
                    <a:pt x="467375" y="215265"/>
                    <a:pt x="430858" y="220708"/>
                    <a:pt x="395344" y="233961"/>
                  </a:cubicBezTo>
                  <a:cubicBezTo>
                    <a:pt x="253288" y="286976"/>
                    <a:pt x="180989" y="444918"/>
                    <a:pt x="233890" y="586670"/>
                  </a:cubicBezTo>
                  <a:cubicBezTo>
                    <a:pt x="286868" y="728631"/>
                    <a:pt x="444965" y="800592"/>
                    <a:pt x="587021" y="747578"/>
                  </a:cubicBezTo>
                  <a:cubicBezTo>
                    <a:pt x="729077" y="694564"/>
                    <a:pt x="801376" y="536622"/>
                    <a:pt x="748397" y="394660"/>
                  </a:cubicBezTo>
                  <a:cubicBezTo>
                    <a:pt x="708721" y="288346"/>
                    <a:pt x="609873" y="221290"/>
                    <a:pt x="502999" y="216771"/>
                  </a:cubicBezTo>
                  <a:close/>
                  <a:moveTo>
                    <a:pt x="512185" y="0"/>
                  </a:moveTo>
                  <a:lnTo>
                    <a:pt x="632479" y="19991"/>
                  </a:lnTo>
                  <a:lnTo>
                    <a:pt x="616511" y="114926"/>
                  </a:lnTo>
                  <a:cubicBezTo>
                    <a:pt x="643326" y="124003"/>
                    <a:pt x="669243" y="135800"/>
                    <a:pt x="693478" y="150133"/>
                  </a:cubicBezTo>
                  <a:lnTo>
                    <a:pt x="755155" y="75829"/>
                  </a:lnTo>
                  <a:lnTo>
                    <a:pt x="769129" y="87360"/>
                  </a:lnTo>
                  <a:lnTo>
                    <a:pt x="769129" y="798806"/>
                  </a:lnTo>
                  <a:lnTo>
                    <a:pt x="754025" y="786396"/>
                  </a:lnTo>
                  <a:cubicBezTo>
                    <a:pt x="733068" y="805189"/>
                    <a:pt x="709970" y="821443"/>
                    <a:pt x="684806" y="835366"/>
                  </a:cubicBezTo>
                  <a:lnTo>
                    <a:pt x="718562" y="925820"/>
                  </a:lnTo>
                  <a:lnTo>
                    <a:pt x="604413" y="968419"/>
                  </a:lnTo>
                  <a:lnTo>
                    <a:pt x="570657" y="877966"/>
                  </a:lnTo>
                  <a:cubicBezTo>
                    <a:pt x="542524" y="883933"/>
                    <a:pt x="514424" y="886786"/>
                    <a:pt x="486280" y="886316"/>
                  </a:cubicBezTo>
                  <a:lnTo>
                    <a:pt x="470311" y="981252"/>
                  </a:lnTo>
                  <a:lnTo>
                    <a:pt x="350017" y="961261"/>
                  </a:lnTo>
                  <a:lnTo>
                    <a:pt x="365985" y="866325"/>
                  </a:lnTo>
                  <a:cubicBezTo>
                    <a:pt x="338960" y="857327"/>
                    <a:pt x="313330" y="845661"/>
                    <a:pt x="288808" y="831197"/>
                  </a:cubicBezTo>
                  <a:lnTo>
                    <a:pt x="227341" y="905423"/>
                  </a:lnTo>
                  <a:lnTo>
                    <a:pt x="133385" y="827893"/>
                  </a:lnTo>
                  <a:lnTo>
                    <a:pt x="194852" y="753668"/>
                  </a:lnTo>
                  <a:cubicBezTo>
                    <a:pt x="176267" y="732693"/>
                    <a:pt x="159810" y="709733"/>
                    <a:pt x="145689" y="684708"/>
                  </a:cubicBezTo>
                  <a:lnTo>
                    <a:pt x="55252" y="718458"/>
                  </a:lnTo>
                  <a:lnTo>
                    <a:pt x="12666" y="604344"/>
                  </a:lnTo>
                  <a:lnTo>
                    <a:pt x="103103" y="570594"/>
                  </a:lnTo>
                  <a:cubicBezTo>
                    <a:pt x="97376" y="542436"/>
                    <a:pt x="94690" y="514098"/>
                    <a:pt x="95067" y="486286"/>
                  </a:cubicBezTo>
                  <a:lnTo>
                    <a:pt x="0" y="470477"/>
                  </a:lnTo>
                  <a:lnTo>
                    <a:pt x="20114" y="350139"/>
                  </a:lnTo>
                  <a:lnTo>
                    <a:pt x="115181" y="365948"/>
                  </a:lnTo>
                  <a:cubicBezTo>
                    <a:pt x="124310" y="339164"/>
                    <a:pt x="135953" y="313350"/>
                    <a:pt x="150475" y="288847"/>
                  </a:cubicBezTo>
                  <a:lnTo>
                    <a:pt x="76215" y="227584"/>
                  </a:lnTo>
                  <a:lnTo>
                    <a:pt x="154001" y="133670"/>
                  </a:lnTo>
                  <a:lnTo>
                    <a:pt x="228262" y="194934"/>
                  </a:lnTo>
                  <a:cubicBezTo>
                    <a:pt x="249295" y="176350"/>
                    <a:pt x="272317" y="159886"/>
                    <a:pt x="297480" y="145964"/>
                  </a:cubicBezTo>
                  <a:lnTo>
                    <a:pt x="263724" y="55510"/>
                  </a:lnTo>
                  <a:lnTo>
                    <a:pt x="377872" y="12911"/>
                  </a:lnTo>
                  <a:lnTo>
                    <a:pt x="411629" y="103364"/>
                  </a:lnTo>
                  <a:cubicBezTo>
                    <a:pt x="439762" y="97397"/>
                    <a:pt x="467940" y="94754"/>
                    <a:pt x="496007" y="95014"/>
                  </a:cubicBez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72F2BE2C-835C-A346-8A8D-75E6BE713EA7}"/>
                </a:ext>
              </a:extLst>
            </p:cNvPr>
            <p:cNvSpPr/>
            <p:nvPr userDrawn="1"/>
          </p:nvSpPr>
          <p:spPr>
            <a:xfrm>
              <a:off x="12192000" y="5271857"/>
              <a:ext cx="3027" cy="10455"/>
            </a:xfrm>
            <a:custGeom>
              <a:avLst/>
              <a:gdLst>
                <a:gd name="connsiteX0" fmla="*/ 0 w 3027"/>
                <a:gd name="connsiteY0" fmla="*/ 0 h 10455"/>
                <a:gd name="connsiteX1" fmla="*/ 3027 w 3027"/>
                <a:gd name="connsiteY1" fmla="*/ 8111 h 10455"/>
                <a:gd name="connsiteX2" fmla="*/ 0 w 3027"/>
                <a:gd name="connsiteY2" fmla="*/ 10455 h 10455"/>
                <a:gd name="connsiteX3" fmla="*/ 0 w 3027"/>
                <a:gd name="connsiteY3" fmla="*/ 0 h 10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27" h="10455">
                  <a:moveTo>
                    <a:pt x="0" y="0"/>
                  </a:moveTo>
                  <a:lnTo>
                    <a:pt x="3027" y="8111"/>
                  </a:lnTo>
                  <a:lnTo>
                    <a:pt x="0" y="10455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35805CC7-94BF-9244-B569-55808CCD5073}"/>
                </a:ext>
              </a:extLst>
            </p:cNvPr>
            <p:cNvSpPr/>
            <p:nvPr userDrawn="1"/>
          </p:nvSpPr>
          <p:spPr>
            <a:xfrm>
              <a:off x="11971031" y="5163310"/>
              <a:ext cx="220969" cy="682475"/>
            </a:xfrm>
            <a:custGeom>
              <a:avLst/>
              <a:gdLst>
                <a:gd name="connsiteX0" fmla="*/ 220969 w 220969"/>
                <a:gd name="connsiteY0" fmla="*/ 119001 h 682475"/>
                <a:gd name="connsiteX1" fmla="*/ 220969 w 220969"/>
                <a:gd name="connsiteY1" fmla="*/ 272427 h 682475"/>
                <a:gd name="connsiteX2" fmla="*/ 219939 w 220969"/>
                <a:gd name="connsiteY2" fmla="*/ 273869 h 682475"/>
                <a:gd name="connsiteX3" fmla="*/ 215521 w 220969"/>
                <a:gd name="connsiteY3" fmla="*/ 394258 h 682475"/>
                <a:gd name="connsiteX4" fmla="*/ 220969 w 220969"/>
                <a:gd name="connsiteY4" fmla="*/ 402990 h 682475"/>
                <a:gd name="connsiteX5" fmla="*/ 220969 w 220969"/>
                <a:gd name="connsiteY5" fmla="*/ 682475 h 682475"/>
                <a:gd name="connsiteX6" fmla="*/ 160848 w 220969"/>
                <a:gd name="connsiteY6" fmla="*/ 655003 h 682475"/>
                <a:gd name="connsiteX7" fmla="*/ 208373 w 220969"/>
                <a:gd name="connsiteY7" fmla="*/ 551192 h 682475"/>
                <a:gd name="connsiteX8" fmla="*/ 140326 w 220969"/>
                <a:gd name="connsiteY8" fmla="*/ 478352 h 682475"/>
                <a:gd name="connsiteX9" fmla="*/ 36709 w 220969"/>
                <a:gd name="connsiteY9" fmla="*/ 517021 h 682475"/>
                <a:gd name="connsiteX10" fmla="*/ 0 w 220969"/>
                <a:gd name="connsiteY10" fmla="*/ 418656 h 682475"/>
                <a:gd name="connsiteX11" fmla="*/ 103617 w 220969"/>
                <a:gd name="connsiteY11" fmla="*/ 379987 h 682475"/>
                <a:gd name="connsiteX12" fmla="*/ 106512 w 220969"/>
                <a:gd name="connsiteY12" fmla="*/ 284010 h 682475"/>
                <a:gd name="connsiteX13" fmla="*/ 5187 w 220969"/>
                <a:gd name="connsiteY13" fmla="*/ 237895 h 682475"/>
                <a:gd name="connsiteX14" fmla="*/ 49103 w 220969"/>
                <a:gd name="connsiteY14" fmla="*/ 142345 h 682475"/>
                <a:gd name="connsiteX15" fmla="*/ 148570 w 220969"/>
                <a:gd name="connsiteY15" fmla="*/ 187962 h 682475"/>
                <a:gd name="connsiteX16" fmla="*/ 182470 w 220969"/>
                <a:gd name="connsiteY16" fmla="*/ 148815 h 682475"/>
                <a:gd name="connsiteX17" fmla="*/ 220969 w 220969"/>
                <a:gd name="connsiteY17" fmla="*/ 0 h 682475"/>
                <a:gd name="connsiteX18" fmla="*/ 220969 w 220969"/>
                <a:gd name="connsiteY18" fmla="*/ 108546 h 682475"/>
                <a:gd name="connsiteX19" fmla="*/ 185413 w 220969"/>
                <a:gd name="connsiteY19" fmla="*/ 13269 h 682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20969" h="682475">
                  <a:moveTo>
                    <a:pt x="220969" y="119001"/>
                  </a:moveTo>
                  <a:lnTo>
                    <a:pt x="220969" y="272427"/>
                  </a:lnTo>
                  <a:lnTo>
                    <a:pt x="219939" y="273869"/>
                  </a:lnTo>
                  <a:cubicBezTo>
                    <a:pt x="203206" y="310514"/>
                    <a:pt x="200435" y="353513"/>
                    <a:pt x="215521" y="394258"/>
                  </a:cubicBezTo>
                  <a:lnTo>
                    <a:pt x="220969" y="402990"/>
                  </a:lnTo>
                  <a:lnTo>
                    <a:pt x="220969" y="682475"/>
                  </a:lnTo>
                  <a:lnTo>
                    <a:pt x="160848" y="655003"/>
                  </a:lnTo>
                  <a:lnTo>
                    <a:pt x="208373" y="551192"/>
                  </a:lnTo>
                  <a:cubicBezTo>
                    <a:pt x="181644" y="532078"/>
                    <a:pt x="158334" y="507396"/>
                    <a:pt x="140326" y="478352"/>
                  </a:cubicBezTo>
                  <a:lnTo>
                    <a:pt x="36709" y="517021"/>
                  </a:lnTo>
                  <a:lnTo>
                    <a:pt x="0" y="418656"/>
                  </a:lnTo>
                  <a:lnTo>
                    <a:pt x="103617" y="379987"/>
                  </a:lnTo>
                  <a:cubicBezTo>
                    <a:pt x="98453" y="347580"/>
                    <a:pt x="99733" y="315152"/>
                    <a:pt x="106512" y="284010"/>
                  </a:cubicBezTo>
                  <a:lnTo>
                    <a:pt x="5187" y="237895"/>
                  </a:lnTo>
                  <a:lnTo>
                    <a:pt x="49103" y="142345"/>
                  </a:lnTo>
                  <a:lnTo>
                    <a:pt x="148570" y="187962"/>
                  </a:lnTo>
                  <a:cubicBezTo>
                    <a:pt x="158491" y="173888"/>
                    <a:pt x="169845" y="160769"/>
                    <a:pt x="182470" y="148815"/>
                  </a:cubicBezTo>
                  <a:close/>
                  <a:moveTo>
                    <a:pt x="220969" y="0"/>
                  </a:moveTo>
                  <a:lnTo>
                    <a:pt x="220969" y="108546"/>
                  </a:lnTo>
                  <a:lnTo>
                    <a:pt x="185413" y="1326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25C81535-44AC-7342-BE48-3A7BBD69EA11}"/>
                </a:ext>
              </a:extLst>
            </p:cNvPr>
            <p:cNvSpPr/>
            <p:nvPr userDrawn="1"/>
          </p:nvSpPr>
          <p:spPr>
            <a:xfrm>
              <a:off x="11620997" y="5850795"/>
              <a:ext cx="571003" cy="717410"/>
            </a:xfrm>
            <a:custGeom>
              <a:avLst/>
              <a:gdLst>
                <a:gd name="connsiteX0" fmla="*/ 374402 w 571003"/>
                <a:gd name="connsiteY0" fmla="*/ 0 h 717410"/>
                <a:gd name="connsiteX1" fmla="*/ 462562 w 571003"/>
                <a:gd name="connsiteY1" fmla="*/ 14779 h 717410"/>
                <a:gd name="connsiteX2" fmla="*/ 450755 w 571003"/>
                <a:gd name="connsiteY2" fmla="*/ 84269 h 717410"/>
                <a:gd name="connsiteX3" fmla="*/ 507154 w 571003"/>
                <a:gd name="connsiteY3" fmla="*/ 109947 h 717410"/>
                <a:gd name="connsiteX4" fmla="*/ 552052 w 571003"/>
                <a:gd name="connsiteY4" fmla="*/ 55525 h 717410"/>
                <a:gd name="connsiteX5" fmla="*/ 571003 w 571003"/>
                <a:gd name="connsiteY5" fmla="*/ 71153 h 717410"/>
                <a:gd name="connsiteX6" fmla="*/ 571003 w 571003"/>
                <a:gd name="connsiteY6" fmla="*/ 591134 h 717410"/>
                <a:gd name="connsiteX7" fmla="*/ 551190 w 571003"/>
                <a:gd name="connsiteY7" fmla="*/ 574843 h 717410"/>
                <a:gd name="connsiteX8" fmla="*/ 500756 w 571003"/>
                <a:gd name="connsiteY8" fmla="*/ 610591 h 717410"/>
                <a:gd name="connsiteX9" fmla="*/ 525433 w 571003"/>
                <a:gd name="connsiteY9" fmla="*/ 676716 h 717410"/>
                <a:gd name="connsiteX10" fmla="*/ 441780 w 571003"/>
                <a:gd name="connsiteY10" fmla="*/ 707935 h 717410"/>
                <a:gd name="connsiteX11" fmla="*/ 417103 w 571003"/>
                <a:gd name="connsiteY11" fmla="*/ 641810 h 717410"/>
                <a:gd name="connsiteX12" fmla="*/ 355370 w 571003"/>
                <a:gd name="connsiteY12" fmla="*/ 647921 h 717410"/>
                <a:gd name="connsiteX13" fmla="*/ 343564 w 571003"/>
                <a:gd name="connsiteY13" fmla="*/ 717410 h 717410"/>
                <a:gd name="connsiteX14" fmla="*/ 255692 w 571003"/>
                <a:gd name="connsiteY14" fmla="*/ 702762 h 717410"/>
                <a:gd name="connsiteX15" fmla="*/ 267498 w 571003"/>
                <a:gd name="connsiteY15" fmla="*/ 633273 h 717410"/>
                <a:gd name="connsiteX16" fmla="*/ 210968 w 571003"/>
                <a:gd name="connsiteY16" fmla="*/ 607881 h 717410"/>
                <a:gd name="connsiteX17" fmla="*/ 166124 w 571003"/>
                <a:gd name="connsiteY17" fmla="*/ 661807 h 717410"/>
                <a:gd name="connsiteX18" fmla="*/ 97538 w 571003"/>
                <a:gd name="connsiteY18" fmla="*/ 605393 h 717410"/>
                <a:gd name="connsiteX19" fmla="*/ 142514 w 571003"/>
                <a:gd name="connsiteY19" fmla="*/ 551180 h 717410"/>
                <a:gd name="connsiteX20" fmla="*/ 106490 w 571003"/>
                <a:gd name="connsiteY20" fmla="*/ 500733 h 717410"/>
                <a:gd name="connsiteX21" fmla="*/ 40448 w 571003"/>
                <a:gd name="connsiteY21" fmla="*/ 525379 h 717410"/>
                <a:gd name="connsiteX22" fmla="*/ 9289 w 571003"/>
                <a:gd name="connsiteY22" fmla="*/ 441886 h 717410"/>
                <a:gd name="connsiteX23" fmla="*/ 75331 w 571003"/>
                <a:gd name="connsiteY23" fmla="*/ 417239 h 717410"/>
                <a:gd name="connsiteX24" fmla="*/ 69497 w 571003"/>
                <a:gd name="connsiteY24" fmla="*/ 355525 h 717410"/>
                <a:gd name="connsiteX25" fmla="*/ 0 w 571003"/>
                <a:gd name="connsiteY25" fmla="*/ 344032 h 717410"/>
                <a:gd name="connsiteX26" fmla="*/ 14702 w 571003"/>
                <a:gd name="connsiteY26" fmla="*/ 256059 h 717410"/>
                <a:gd name="connsiteX27" fmla="*/ 84067 w 571003"/>
                <a:gd name="connsiteY27" fmla="*/ 267840 h 717410"/>
                <a:gd name="connsiteX28" fmla="*/ 110063 w 571003"/>
                <a:gd name="connsiteY28" fmla="*/ 211412 h 717410"/>
                <a:gd name="connsiteX29" fmla="*/ 55618 w 571003"/>
                <a:gd name="connsiteY29" fmla="*/ 166647 h 717410"/>
                <a:gd name="connsiteX30" fmla="*/ 112331 w 571003"/>
                <a:gd name="connsiteY30" fmla="*/ 97802 h 717410"/>
                <a:gd name="connsiteX31" fmla="*/ 166854 w 571003"/>
                <a:gd name="connsiteY31" fmla="*/ 142776 h 717410"/>
                <a:gd name="connsiteX32" fmla="*/ 217420 w 571003"/>
                <a:gd name="connsiteY32" fmla="*/ 106741 h 717410"/>
                <a:gd name="connsiteX33" fmla="*/ 192743 w 571003"/>
                <a:gd name="connsiteY33" fmla="*/ 40616 h 717410"/>
                <a:gd name="connsiteX34" fmla="*/ 276396 w 571003"/>
                <a:gd name="connsiteY34" fmla="*/ 9397 h 717410"/>
                <a:gd name="connsiteX35" fmla="*/ 301073 w 571003"/>
                <a:gd name="connsiteY35" fmla="*/ 75522 h 717410"/>
                <a:gd name="connsiteX36" fmla="*/ 362674 w 571003"/>
                <a:gd name="connsiteY36" fmla="*/ 69698 h 717410"/>
                <a:gd name="connsiteX37" fmla="*/ 374402 w 571003"/>
                <a:gd name="connsiteY37" fmla="*/ 0 h 717410"/>
                <a:gd name="connsiteX38" fmla="*/ 367770 w 571003"/>
                <a:gd name="connsiteY38" fmla="*/ 158519 h 717410"/>
                <a:gd name="connsiteX39" fmla="*/ 288973 w 571003"/>
                <a:gd name="connsiteY39" fmla="*/ 171107 h 717410"/>
                <a:gd name="connsiteX40" fmla="*/ 170960 w 571003"/>
                <a:gd name="connsiteY40" fmla="*/ 428993 h 717410"/>
                <a:gd name="connsiteX41" fmla="*/ 428993 w 571003"/>
                <a:gd name="connsiteY41" fmla="*/ 546303 h 717410"/>
                <a:gd name="connsiteX42" fmla="*/ 547294 w 571003"/>
                <a:gd name="connsiteY42" fmla="*/ 288548 h 717410"/>
                <a:gd name="connsiteX43" fmla="*/ 367770 w 571003"/>
                <a:gd name="connsiteY43" fmla="*/ 158519 h 717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571003" h="717410">
                  <a:moveTo>
                    <a:pt x="374402" y="0"/>
                  </a:moveTo>
                  <a:lnTo>
                    <a:pt x="462562" y="14779"/>
                  </a:lnTo>
                  <a:lnTo>
                    <a:pt x="450755" y="84269"/>
                  </a:lnTo>
                  <a:cubicBezTo>
                    <a:pt x="470380" y="90772"/>
                    <a:pt x="489372" y="99419"/>
                    <a:pt x="507154" y="109947"/>
                  </a:cubicBezTo>
                  <a:lnTo>
                    <a:pt x="552052" y="55525"/>
                  </a:lnTo>
                  <a:lnTo>
                    <a:pt x="571003" y="71153"/>
                  </a:lnTo>
                  <a:lnTo>
                    <a:pt x="571003" y="591134"/>
                  </a:lnTo>
                  <a:lnTo>
                    <a:pt x="551190" y="574843"/>
                  </a:lnTo>
                  <a:cubicBezTo>
                    <a:pt x="535946" y="588399"/>
                    <a:pt x="519161" y="600385"/>
                    <a:pt x="500756" y="610591"/>
                  </a:cubicBezTo>
                  <a:lnTo>
                    <a:pt x="525433" y="676716"/>
                  </a:lnTo>
                  <a:lnTo>
                    <a:pt x="441780" y="707935"/>
                  </a:lnTo>
                  <a:lnTo>
                    <a:pt x="417103" y="641810"/>
                  </a:lnTo>
                  <a:cubicBezTo>
                    <a:pt x="396511" y="646156"/>
                    <a:pt x="375768" y="648176"/>
                    <a:pt x="355370" y="647921"/>
                  </a:cubicBezTo>
                  <a:lnTo>
                    <a:pt x="343564" y="717410"/>
                  </a:lnTo>
                  <a:lnTo>
                    <a:pt x="255692" y="702762"/>
                  </a:lnTo>
                  <a:lnTo>
                    <a:pt x="267498" y="633273"/>
                  </a:lnTo>
                  <a:cubicBezTo>
                    <a:pt x="247664" y="626848"/>
                    <a:pt x="228882" y="618122"/>
                    <a:pt x="210968" y="607881"/>
                  </a:cubicBezTo>
                  <a:lnTo>
                    <a:pt x="166124" y="661807"/>
                  </a:lnTo>
                  <a:lnTo>
                    <a:pt x="97538" y="605393"/>
                  </a:lnTo>
                  <a:lnTo>
                    <a:pt x="142514" y="551180"/>
                  </a:lnTo>
                  <a:cubicBezTo>
                    <a:pt x="128669" y="535844"/>
                    <a:pt x="116897" y="519020"/>
                    <a:pt x="106490" y="500733"/>
                  </a:cubicBezTo>
                  <a:lnTo>
                    <a:pt x="40448" y="525379"/>
                  </a:lnTo>
                  <a:lnTo>
                    <a:pt x="9289" y="441886"/>
                  </a:lnTo>
                  <a:lnTo>
                    <a:pt x="75331" y="417239"/>
                  </a:lnTo>
                  <a:cubicBezTo>
                    <a:pt x="71213" y="396605"/>
                    <a:pt x="69007" y="375972"/>
                    <a:pt x="69497" y="355525"/>
                  </a:cubicBezTo>
                  <a:lnTo>
                    <a:pt x="0" y="344032"/>
                  </a:lnTo>
                  <a:lnTo>
                    <a:pt x="14702" y="256059"/>
                  </a:lnTo>
                  <a:lnTo>
                    <a:pt x="84067" y="267840"/>
                  </a:lnTo>
                  <a:cubicBezTo>
                    <a:pt x="90814" y="248157"/>
                    <a:pt x="99288" y="229260"/>
                    <a:pt x="110063" y="211412"/>
                  </a:cubicBezTo>
                  <a:lnTo>
                    <a:pt x="55618" y="166647"/>
                  </a:lnTo>
                  <a:lnTo>
                    <a:pt x="112331" y="97802"/>
                  </a:lnTo>
                  <a:lnTo>
                    <a:pt x="166854" y="142776"/>
                  </a:lnTo>
                  <a:cubicBezTo>
                    <a:pt x="182098" y="129220"/>
                    <a:pt x="199093" y="117156"/>
                    <a:pt x="217420" y="106741"/>
                  </a:cubicBezTo>
                  <a:lnTo>
                    <a:pt x="192743" y="40616"/>
                  </a:lnTo>
                  <a:lnTo>
                    <a:pt x="276396" y="9397"/>
                  </a:lnTo>
                  <a:lnTo>
                    <a:pt x="301073" y="75522"/>
                  </a:lnTo>
                  <a:cubicBezTo>
                    <a:pt x="321742" y="71385"/>
                    <a:pt x="342276" y="69443"/>
                    <a:pt x="362674" y="69698"/>
                  </a:cubicBezTo>
                  <a:lnTo>
                    <a:pt x="374402" y="0"/>
                  </a:lnTo>
                  <a:close/>
                  <a:moveTo>
                    <a:pt x="367770" y="158519"/>
                  </a:moveTo>
                  <a:cubicBezTo>
                    <a:pt x="341698" y="157420"/>
                    <a:pt x="314971" y="161405"/>
                    <a:pt x="288973" y="171107"/>
                  </a:cubicBezTo>
                  <a:cubicBezTo>
                    <a:pt x="185193" y="209837"/>
                    <a:pt x="132304" y="325411"/>
                    <a:pt x="170960" y="428993"/>
                  </a:cubicBezTo>
                  <a:cubicBezTo>
                    <a:pt x="209694" y="532784"/>
                    <a:pt x="325213" y="585033"/>
                    <a:pt x="428993" y="546303"/>
                  </a:cubicBezTo>
                  <a:cubicBezTo>
                    <a:pt x="532983" y="507495"/>
                    <a:pt x="586028" y="392340"/>
                    <a:pt x="547294" y="288548"/>
                  </a:cubicBezTo>
                  <a:cubicBezTo>
                    <a:pt x="518302" y="210862"/>
                    <a:pt x="445987" y="161815"/>
                    <a:pt x="367770" y="158519"/>
                  </a:cubicBez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B45B55F5-7FE6-7748-B750-0574E4DE836E}"/>
                </a:ext>
              </a:extLst>
            </p:cNvPr>
            <p:cNvSpPr/>
            <p:nvPr userDrawn="1"/>
          </p:nvSpPr>
          <p:spPr>
            <a:xfrm>
              <a:off x="12015245" y="6558703"/>
              <a:ext cx="176754" cy="357679"/>
            </a:xfrm>
            <a:custGeom>
              <a:avLst/>
              <a:gdLst>
                <a:gd name="connsiteX0" fmla="*/ 176754 w 176754"/>
                <a:gd name="connsiteY0" fmla="*/ 128203 h 357679"/>
                <a:gd name="connsiteX1" fmla="*/ 176754 w 176754"/>
                <a:gd name="connsiteY1" fmla="*/ 228991 h 357679"/>
                <a:gd name="connsiteX2" fmla="*/ 175595 w 176754"/>
                <a:gd name="connsiteY2" fmla="*/ 229110 h 357679"/>
                <a:gd name="connsiteX3" fmla="*/ 131957 w 176754"/>
                <a:gd name="connsiteY3" fmla="*/ 193386 h 357679"/>
                <a:gd name="connsiteX4" fmla="*/ 165516 w 176754"/>
                <a:gd name="connsiteY4" fmla="*/ 129356 h 357679"/>
                <a:gd name="connsiteX5" fmla="*/ 148289 w 176754"/>
                <a:gd name="connsiteY5" fmla="*/ 0 h 357679"/>
                <a:gd name="connsiteX6" fmla="*/ 158753 w 176754"/>
                <a:gd name="connsiteY6" fmla="*/ 33805 h 357679"/>
                <a:gd name="connsiteX7" fmla="*/ 176754 w 176754"/>
                <a:gd name="connsiteY7" fmla="*/ 33157 h 357679"/>
                <a:gd name="connsiteX8" fmla="*/ 176754 w 176754"/>
                <a:gd name="connsiteY8" fmla="*/ 78916 h 357679"/>
                <a:gd name="connsiteX9" fmla="*/ 150075 w 176754"/>
                <a:gd name="connsiteY9" fmla="*/ 81676 h 357679"/>
                <a:gd name="connsiteX10" fmla="*/ 83313 w 176754"/>
                <a:gd name="connsiteY10" fmla="*/ 207789 h 357679"/>
                <a:gd name="connsiteX11" fmla="*/ 169846 w 176754"/>
                <a:gd name="connsiteY11" fmla="*/ 278099 h 357679"/>
                <a:gd name="connsiteX12" fmla="*/ 176754 w 176754"/>
                <a:gd name="connsiteY12" fmla="*/ 277390 h 357679"/>
                <a:gd name="connsiteX13" fmla="*/ 176754 w 176754"/>
                <a:gd name="connsiteY13" fmla="*/ 322736 h 357679"/>
                <a:gd name="connsiteX14" fmla="*/ 169831 w 176754"/>
                <a:gd name="connsiteY14" fmla="*/ 323001 h 357679"/>
                <a:gd name="connsiteX15" fmla="*/ 161968 w 176754"/>
                <a:gd name="connsiteY15" fmla="*/ 357679 h 357679"/>
                <a:gd name="connsiteX16" fmla="*/ 118315 w 176754"/>
                <a:gd name="connsiteY16" fmla="*/ 347716 h 357679"/>
                <a:gd name="connsiteX17" fmla="*/ 126256 w 176754"/>
                <a:gd name="connsiteY17" fmla="*/ 313248 h 357679"/>
                <a:gd name="connsiteX18" fmla="*/ 98526 w 176754"/>
                <a:gd name="connsiteY18" fmla="*/ 298535 h 357679"/>
                <a:gd name="connsiteX19" fmla="*/ 74350 w 176754"/>
                <a:gd name="connsiteY19" fmla="*/ 324742 h 357679"/>
                <a:gd name="connsiteX20" fmla="*/ 41465 w 176754"/>
                <a:gd name="connsiteY20" fmla="*/ 294292 h 357679"/>
                <a:gd name="connsiteX21" fmla="*/ 65509 w 176754"/>
                <a:gd name="connsiteY21" fmla="*/ 268373 h 357679"/>
                <a:gd name="connsiteX22" fmla="*/ 49131 w 176754"/>
                <a:gd name="connsiteY22" fmla="*/ 241787 h 357679"/>
                <a:gd name="connsiteX23" fmla="*/ 15054 w 176754"/>
                <a:gd name="connsiteY23" fmla="*/ 252356 h 357679"/>
                <a:gd name="connsiteX24" fmla="*/ 1804 w 176754"/>
                <a:gd name="connsiteY24" fmla="*/ 209805 h 357679"/>
                <a:gd name="connsiteX25" fmla="*/ 35803 w 176754"/>
                <a:gd name="connsiteY25" fmla="*/ 199026 h 357679"/>
                <a:gd name="connsiteX26" fmla="*/ 34509 w 176754"/>
                <a:gd name="connsiteY26" fmla="*/ 168004 h 357679"/>
                <a:gd name="connsiteX27" fmla="*/ 0 w 176754"/>
                <a:gd name="connsiteY27" fmla="*/ 160118 h 357679"/>
                <a:gd name="connsiteX28" fmla="*/ 9955 w 176754"/>
                <a:gd name="connsiteY28" fmla="*/ 116305 h 357679"/>
                <a:gd name="connsiteX29" fmla="*/ 44463 w 176754"/>
                <a:gd name="connsiteY29" fmla="*/ 124192 h 357679"/>
                <a:gd name="connsiteX30" fmla="*/ 59100 w 176754"/>
                <a:gd name="connsiteY30" fmla="*/ 96772 h 357679"/>
                <a:gd name="connsiteX31" fmla="*/ 32963 w 176754"/>
                <a:gd name="connsiteY31" fmla="*/ 72873 h 357679"/>
                <a:gd name="connsiteX32" fmla="*/ 63630 w 176754"/>
                <a:gd name="connsiteY32" fmla="*/ 39708 h 357679"/>
                <a:gd name="connsiteX33" fmla="*/ 89635 w 176754"/>
                <a:gd name="connsiteY33" fmla="*/ 63896 h 357679"/>
                <a:gd name="connsiteX34" fmla="*/ 115914 w 176754"/>
                <a:gd name="connsiteY34" fmla="*/ 47167 h 357679"/>
                <a:gd name="connsiteX35" fmla="*/ 105450 w 176754"/>
                <a:gd name="connsiteY35" fmla="*/ 13362 h 35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76754" h="357679">
                  <a:moveTo>
                    <a:pt x="176754" y="128203"/>
                  </a:moveTo>
                  <a:lnTo>
                    <a:pt x="176754" y="228991"/>
                  </a:lnTo>
                  <a:lnTo>
                    <a:pt x="175595" y="229110"/>
                  </a:lnTo>
                  <a:cubicBezTo>
                    <a:pt x="155776" y="227150"/>
                    <a:pt x="138082" y="213634"/>
                    <a:pt x="131957" y="193386"/>
                  </a:cubicBezTo>
                  <a:cubicBezTo>
                    <a:pt x="123502" y="166258"/>
                    <a:pt x="138603" y="137731"/>
                    <a:pt x="165516" y="129356"/>
                  </a:cubicBezTo>
                  <a:close/>
                  <a:moveTo>
                    <a:pt x="148289" y="0"/>
                  </a:moveTo>
                  <a:lnTo>
                    <a:pt x="158753" y="33805"/>
                  </a:lnTo>
                  <a:lnTo>
                    <a:pt x="176754" y="33157"/>
                  </a:lnTo>
                  <a:lnTo>
                    <a:pt x="176754" y="78916"/>
                  </a:lnTo>
                  <a:lnTo>
                    <a:pt x="150075" y="81676"/>
                  </a:lnTo>
                  <a:cubicBezTo>
                    <a:pt x="96926" y="98169"/>
                    <a:pt x="66994" y="154449"/>
                    <a:pt x="83313" y="207789"/>
                  </a:cubicBezTo>
                  <a:cubicBezTo>
                    <a:pt x="95866" y="247676"/>
                    <a:pt x="130761" y="274259"/>
                    <a:pt x="169846" y="278099"/>
                  </a:cubicBezTo>
                  <a:lnTo>
                    <a:pt x="176754" y="277390"/>
                  </a:lnTo>
                  <a:lnTo>
                    <a:pt x="176754" y="322736"/>
                  </a:lnTo>
                  <a:lnTo>
                    <a:pt x="169831" y="323001"/>
                  </a:lnTo>
                  <a:lnTo>
                    <a:pt x="161968" y="357679"/>
                  </a:lnTo>
                  <a:lnTo>
                    <a:pt x="118315" y="347716"/>
                  </a:lnTo>
                  <a:lnTo>
                    <a:pt x="126256" y="313248"/>
                  </a:lnTo>
                  <a:cubicBezTo>
                    <a:pt x="116408" y="309285"/>
                    <a:pt x="107243" y="304591"/>
                    <a:pt x="98526" y="298535"/>
                  </a:cubicBezTo>
                  <a:lnTo>
                    <a:pt x="74350" y="324742"/>
                  </a:lnTo>
                  <a:lnTo>
                    <a:pt x="41465" y="294292"/>
                  </a:lnTo>
                  <a:lnTo>
                    <a:pt x="65509" y="268373"/>
                  </a:lnTo>
                  <a:cubicBezTo>
                    <a:pt x="59131" y="260252"/>
                    <a:pt x="53645" y="251320"/>
                    <a:pt x="49131" y="241787"/>
                  </a:cubicBezTo>
                  <a:lnTo>
                    <a:pt x="15054" y="252356"/>
                  </a:lnTo>
                  <a:lnTo>
                    <a:pt x="1804" y="209805"/>
                  </a:lnTo>
                  <a:lnTo>
                    <a:pt x="35803" y="199026"/>
                  </a:lnTo>
                  <a:cubicBezTo>
                    <a:pt x="34306" y="188606"/>
                    <a:pt x="33804" y="178291"/>
                    <a:pt x="34509" y="168004"/>
                  </a:cubicBezTo>
                  <a:lnTo>
                    <a:pt x="0" y="160118"/>
                  </a:lnTo>
                  <a:lnTo>
                    <a:pt x="9955" y="116305"/>
                  </a:lnTo>
                  <a:lnTo>
                    <a:pt x="44463" y="124192"/>
                  </a:lnTo>
                  <a:cubicBezTo>
                    <a:pt x="48312" y="114640"/>
                    <a:pt x="53156" y="105195"/>
                    <a:pt x="59100" y="96772"/>
                  </a:cubicBezTo>
                  <a:lnTo>
                    <a:pt x="32963" y="72873"/>
                  </a:lnTo>
                  <a:lnTo>
                    <a:pt x="63630" y="39708"/>
                  </a:lnTo>
                  <a:lnTo>
                    <a:pt x="89635" y="63896"/>
                  </a:lnTo>
                  <a:cubicBezTo>
                    <a:pt x="97698" y="57307"/>
                    <a:pt x="106440" y="51896"/>
                    <a:pt x="115914" y="47167"/>
                  </a:cubicBezTo>
                  <a:lnTo>
                    <a:pt x="105450" y="13362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59" name="Freeform 8">
              <a:extLst>
                <a:ext uri="{FF2B5EF4-FFF2-40B4-BE49-F238E27FC236}">
                  <a16:creationId xmlns:a16="http://schemas.microsoft.com/office/drawing/2014/main" id="{3C9063EB-2057-D147-9B82-4F2554865B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545300" y="6453971"/>
              <a:ext cx="174763" cy="174428"/>
            </a:xfrm>
            <a:custGeom>
              <a:avLst/>
              <a:gdLst>
                <a:gd name="T0" fmla="*/ 390 w 782"/>
                <a:gd name="T1" fmla="*/ 609 h 781"/>
                <a:gd name="T2" fmla="*/ 171 w 782"/>
                <a:gd name="T3" fmla="*/ 391 h 781"/>
                <a:gd name="T4" fmla="*/ 390 w 782"/>
                <a:gd name="T5" fmla="*/ 171 h 781"/>
                <a:gd name="T6" fmla="*/ 610 w 782"/>
                <a:gd name="T7" fmla="*/ 391 h 781"/>
                <a:gd name="T8" fmla="*/ 781 w 782"/>
                <a:gd name="T9" fmla="*/ 438 h 781"/>
                <a:gd name="T10" fmla="*/ 704 w 782"/>
                <a:gd name="T11" fmla="*/ 342 h 781"/>
                <a:gd name="T12" fmla="*/ 686 w 782"/>
                <a:gd name="T13" fmla="*/ 277 h 781"/>
                <a:gd name="T14" fmla="*/ 704 w 782"/>
                <a:gd name="T15" fmla="*/ 153 h 781"/>
                <a:gd name="T16" fmla="*/ 638 w 782"/>
                <a:gd name="T17" fmla="*/ 192 h 781"/>
                <a:gd name="T18" fmla="*/ 628 w 782"/>
                <a:gd name="T19" fmla="*/ 77 h 781"/>
                <a:gd name="T20" fmla="*/ 505 w 782"/>
                <a:gd name="T21" fmla="*/ 95 h 781"/>
                <a:gd name="T22" fmla="*/ 439 w 782"/>
                <a:gd name="T23" fmla="*/ 77 h 781"/>
                <a:gd name="T24" fmla="*/ 342 w 782"/>
                <a:gd name="T25" fmla="*/ 0 h 781"/>
                <a:gd name="T26" fmla="*/ 342 w 782"/>
                <a:gd name="T27" fmla="*/ 77 h 781"/>
                <a:gd name="T28" fmla="*/ 238 w 782"/>
                <a:gd name="T29" fmla="*/ 28 h 781"/>
                <a:gd name="T30" fmla="*/ 191 w 782"/>
                <a:gd name="T31" fmla="*/ 144 h 781"/>
                <a:gd name="T32" fmla="*/ 144 w 782"/>
                <a:gd name="T33" fmla="*/ 192 h 781"/>
                <a:gd name="T34" fmla="*/ 28 w 782"/>
                <a:gd name="T35" fmla="*/ 238 h 781"/>
                <a:gd name="T36" fmla="*/ 95 w 782"/>
                <a:gd name="T37" fmla="*/ 277 h 781"/>
                <a:gd name="T38" fmla="*/ 0 w 782"/>
                <a:gd name="T39" fmla="*/ 342 h 781"/>
                <a:gd name="T40" fmla="*/ 77 w 782"/>
                <a:gd name="T41" fmla="*/ 438 h 781"/>
                <a:gd name="T42" fmla="*/ 95 w 782"/>
                <a:gd name="T43" fmla="*/ 504 h 781"/>
                <a:gd name="T44" fmla="*/ 77 w 782"/>
                <a:gd name="T45" fmla="*/ 627 h 781"/>
                <a:gd name="T46" fmla="*/ 144 w 782"/>
                <a:gd name="T47" fmla="*/ 589 h 781"/>
                <a:gd name="T48" fmla="*/ 153 w 782"/>
                <a:gd name="T49" fmla="*/ 704 h 781"/>
                <a:gd name="T50" fmla="*/ 277 w 782"/>
                <a:gd name="T51" fmla="*/ 685 h 781"/>
                <a:gd name="T52" fmla="*/ 342 w 782"/>
                <a:gd name="T53" fmla="*/ 703 h 781"/>
                <a:gd name="T54" fmla="*/ 439 w 782"/>
                <a:gd name="T55" fmla="*/ 780 h 781"/>
                <a:gd name="T56" fmla="*/ 439 w 782"/>
                <a:gd name="T57" fmla="*/ 703 h 781"/>
                <a:gd name="T58" fmla="*/ 544 w 782"/>
                <a:gd name="T59" fmla="*/ 753 h 781"/>
                <a:gd name="T60" fmla="*/ 590 w 782"/>
                <a:gd name="T61" fmla="*/ 637 h 781"/>
                <a:gd name="T62" fmla="*/ 638 w 782"/>
                <a:gd name="T63" fmla="*/ 589 h 781"/>
                <a:gd name="T64" fmla="*/ 753 w 782"/>
                <a:gd name="T65" fmla="*/ 543 h 781"/>
                <a:gd name="T66" fmla="*/ 686 w 782"/>
                <a:gd name="T67" fmla="*/ 504 h 781"/>
                <a:gd name="T68" fmla="*/ 781 w 782"/>
                <a:gd name="T69" fmla="*/ 438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2" h="781">
                  <a:moveTo>
                    <a:pt x="390" y="609"/>
                  </a:moveTo>
                  <a:lnTo>
                    <a:pt x="390" y="609"/>
                  </a:lnTo>
                  <a:cubicBezTo>
                    <a:pt x="269" y="609"/>
                    <a:pt x="171" y="511"/>
                    <a:pt x="171" y="391"/>
                  </a:cubicBezTo>
                  <a:lnTo>
                    <a:pt x="171" y="391"/>
                  </a:lnTo>
                  <a:cubicBezTo>
                    <a:pt x="171" y="270"/>
                    <a:pt x="269" y="171"/>
                    <a:pt x="390" y="171"/>
                  </a:cubicBezTo>
                  <a:lnTo>
                    <a:pt x="390" y="171"/>
                  </a:lnTo>
                  <a:cubicBezTo>
                    <a:pt x="512" y="171"/>
                    <a:pt x="610" y="270"/>
                    <a:pt x="610" y="391"/>
                  </a:cubicBezTo>
                  <a:lnTo>
                    <a:pt x="610" y="391"/>
                  </a:lnTo>
                  <a:cubicBezTo>
                    <a:pt x="610" y="511"/>
                    <a:pt x="512" y="609"/>
                    <a:pt x="390" y="609"/>
                  </a:cubicBezTo>
                  <a:close/>
                  <a:moveTo>
                    <a:pt x="781" y="438"/>
                  </a:moveTo>
                  <a:lnTo>
                    <a:pt x="781" y="342"/>
                  </a:lnTo>
                  <a:lnTo>
                    <a:pt x="704" y="342"/>
                  </a:lnTo>
                  <a:lnTo>
                    <a:pt x="704" y="342"/>
                  </a:lnTo>
                  <a:cubicBezTo>
                    <a:pt x="700" y="319"/>
                    <a:pt x="694" y="297"/>
                    <a:pt x="686" y="277"/>
                  </a:cubicBezTo>
                  <a:lnTo>
                    <a:pt x="753" y="238"/>
                  </a:lnTo>
                  <a:lnTo>
                    <a:pt x="704" y="153"/>
                  </a:lnTo>
                  <a:lnTo>
                    <a:pt x="638" y="192"/>
                  </a:lnTo>
                  <a:lnTo>
                    <a:pt x="638" y="192"/>
                  </a:lnTo>
                  <a:cubicBezTo>
                    <a:pt x="623" y="174"/>
                    <a:pt x="607" y="158"/>
                    <a:pt x="590" y="144"/>
                  </a:cubicBezTo>
                  <a:lnTo>
                    <a:pt x="628" y="77"/>
                  </a:lnTo>
                  <a:lnTo>
                    <a:pt x="544" y="28"/>
                  </a:lnTo>
                  <a:lnTo>
                    <a:pt x="505" y="95"/>
                  </a:lnTo>
                  <a:lnTo>
                    <a:pt x="505" y="95"/>
                  </a:lnTo>
                  <a:cubicBezTo>
                    <a:pt x="484" y="87"/>
                    <a:pt x="462" y="81"/>
                    <a:pt x="439" y="77"/>
                  </a:cubicBezTo>
                  <a:lnTo>
                    <a:pt x="439" y="0"/>
                  </a:lnTo>
                  <a:lnTo>
                    <a:pt x="342" y="0"/>
                  </a:lnTo>
                  <a:lnTo>
                    <a:pt x="342" y="77"/>
                  </a:lnTo>
                  <a:lnTo>
                    <a:pt x="342" y="77"/>
                  </a:lnTo>
                  <a:cubicBezTo>
                    <a:pt x="319" y="81"/>
                    <a:pt x="297" y="87"/>
                    <a:pt x="277" y="95"/>
                  </a:cubicBezTo>
                  <a:lnTo>
                    <a:pt x="238" y="28"/>
                  </a:lnTo>
                  <a:lnTo>
                    <a:pt x="153" y="77"/>
                  </a:lnTo>
                  <a:lnTo>
                    <a:pt x="191" y="144"/>
                  </a:lnTo>
                  <a:lnTo>
                    <a:pt x="191" y="144"/>
                  </a:lnTo>
                  <a:cubicBezTo>
                    <a:pt x="174" y="158"/>
                    <a:pt x="158" y="174"/>
                    <a:pt x="144" y="192"/>
                  </a:cubicBezTo>
                  <a:lnTo>
                    <a:pt x="77" y="153"/>
                  </a:lnTo>
                  <a:lnTo>
                    <a:pt x="28" y="238"/>
                  </a:lnTo>
                  <a:lnTo>
                    <a:pt x="95" y="277"/>
                  </a:lnTo>
                  <a:lnTo>
                    <a:pt x="95" y="277"/>
                  </a:lnTo>
                  <a:cubicBezTo>
                    <a:pt x="87" y="297"/>
                    <a:pt x="81" y="319"/>
                    <a:pt x="77" y="342"/>
                  </a:cubicBezTo>
                  <a:lnTo>
                    <a:pt x="0" y="342"/>
                  </a:lnTo>
                  <a:lnTo>
                    <a:pt x="0" y="438"/>
                  </a:lnTo>
                  <a:lnTo>
                    <a:pt x="77" y="438"/>
                  </a:lnTo>
                  <a:lnTo>
                    <a:pt x="77" y="438"/>
                  </a:lnTo>
                  <a:cubicBezTo>
                    <a:pt x="81" y="461"/>
                    <a:pt x="87" y="483"/>
                    <a:pt x="95" y="504"/>
                  </a:cubicBezTo>
                  <a:lnTo>
                    <a:pt x="28" y="543"/>
                  </a:lnTo>
                  <a:lnTo>
                    <a:pt x="77" y="627"/>
                  </a:lnTo>
                  <a:lnTo>
                    <a:pt x="144" y="589"/>
                  </a:lnTo>
                  <a:lnTo>
                    <a:pt x="144" y="589"/>
                  </a:lnTo>
                  <a:cubicBezTo>
                    <a:pt x="158" y="606"/>
                    <a:pt x="174" y="623"/>
                    <a:pt x="191" y="637"/>
                  </a:cubicBezTo>
                  <a:lnTo>
                    <a:pt x="153" y="704"/>
                  </a:lnTo>
                  <a:lnTo>
                    <a:pt x="238" y="753"/>
                  </a:lnTo>
                  <a:lnTo>
                    <a:pt x="277" y="685"/>
                  </a:lnTo>
                  <a:lnTo>
                    <a:pt x="277" y="685"/>
                  </a:lnTo>
                  <a:cubicBezTo>
                    <a:pt x="297" y="694"/>
                    <a:pt x="319" y="699"/>
                    <a:pt x="342" y="703"/>
                  </a:cubicBezTo>
                  <a:lnTo>
                    <a:pt x="342" y="780"/>
                  </a:lnTo>
                  <a:lnTo>
                    <a:pt x="439" y="780"/>
                  </a:lnTo>
                  <a:lnTo>
                    <a:pt x="439" y="703"/>
                  </a:lnTo>
                  <a:lnTo>
                    <a:pt x="439" y="703"/>
                  </a:lnTo>
                  <a:cubicBezTo>
                    <a:pt x="462" y="699"/>
                    <a:pt x="484" y="694"/>
                    <a:pt x="505" y="685"/>
                  </a:cubicBezTo>
                  <a:lnTo>
                    <a:pt x="544" y="753"/>
                  </a:lnTo>
                  <a:lnTo>
                    <a:pt x="628" y="704"/>
                  </a:lnTo>
                  <a:lnTo>
                    <a:pt x="590" y="637"/>
                  </a:lnTo>
                  <a:lnTo>
                    <a:pt x="590" y="637"/>
                  </a:lnTo>
                  <a:cubicBezTo>
                    <a:pt x="607" y="623"/>
                    <a:pt x="623" y="606"/>
                    <a:pt x="638" y="589"/>
                  </a:cubicBezTo>
                  <a:lnTo>
                    <a:pt x="704" y="627"/>
                  </a:lnTo>
                  <a:lnTo>
                    <a:pt x="753" y="543"/>
                  </a:lnTo>
                  <a:lnTo>
                    <a:pt x="686" y="504"/>
                  </a:lnTo>
                  <a:lnTo>
                    <a:pt x="686" y="504"/>
                  </a:lnTo>
                  <a:cubicBezTo>
                    <a:pt x="694" y="483"/>
                    <a:pt x="700" y="461"/>
                    <a:pt x="704" y="438"/>
                  </a:cubicBezTo>
                  <a:lnTo>
                    <a:pt x="781" y="438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1" name="Freeform 10">
              <a:extLst>
                <a:ext uri="{FF2B5EF4-FFF2-40B4-BE49-F238E27FC236}">
                  <a16:creationId xmlns:a16="http://schemas.microsoft.com/office/drawing/2014/main" id="{90FC6A09-C22A-D94B-9DDD-2F82284D5F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991702" y="4735664"/>
              <a:ext cx="367297" cy="366596"/>
            </a:xfrm>
            <a:custGeom>
              <a:avLst/>
              <a:gdLst>
                <a:gd name="T0" fmla="*/ 820 w 1641"/>
                <a:gd name="T1" fmla="*/ 1281 h 1641"/>
                <a:gd name="T2" fmla="*/ 359 w 1641"/>
                <a:gd name="T3" fmla="*/ 820 h 1641"/>
                <a:gd name="T4" fmla="*/ 820 w 1641"/>
                <a:gd name="T5" fmla="*/ 359 h 1641"/>
                <a:gd name="T6" fmla="*/ 1281 w 1641"/>
                <a:gd name="T7" fmla="*/ 820 h 1641"/>
                <a:gd name="T8" fmla="*/ 1640 w 1641"/>
                <a:gd name="T9" fmla="*/ 922 h 1641"/>
                <a:gd name="T10" fmla="*/ 1478 w 1641"/>
                <a:gd name="T11" fmla="*/ 717 h 1641"/>
                <a:gd name="T12" fmla="*/ 1441 w 1641"/>
                <a:gd name="T13" fmla="*/ 579 h 1641"/>
                <a:gd name="T14" fmla="*/ 1479 w 1641"/>
                <a:gd name="T15" fmla="*/ 321 h 1641"/>
                <a:gd name="T16" fmla="*/ 1338 w 1641"/>
                <a:gd name="T17" fmla="*/ 402 h 1641"/>
                <a:gd name="T18" fmla="*/ 1319 w 1641"/>
                <a:gd name="T19" fmla="*/ 161 h 1641"/>
                <a:gd name="T20" fmla="*/ 1060 w 1641"/>
                <a:gd name="T21" fmla="*/ 199 h 1641"/>
                <a:gd name="T22" fmla="*/ 923 w 1641"/>
                <a:gd name="T23" fmla="*/ 162 h 1641"/>
                <a:gd name="T24" fmla="*/ 718 w 1641"/>
                <a:gd name="T25" fmla="*/ 0 h 1641"/>
                <a:gd name="T26" fmla="*/ 718 w 1641"/>
                <a:gd name="T27" fmla="*/ 162 h 1641"/>
                <a:gd name="T28" fmla="*/ 498 w 1641"/>
                <a:gd name="T29" fmla="*/ 59 h 1641"/>
                <a:gd name="T30" fmla="*/ 402 w 1641"/>
                <a:gd name="T31" fmla="*/ 301 h 1641"/>
                <a:gd name="T32" fmla="*/ 301 w 1641"/>
                <a:gd name="T33" fmla="*/ 402 h 1641"/>
                <a:gd name="T34" fmla="*/ 59 w 1641"/>
                <a:gd name="T35" fmla="*/ 498 h 1641"/>
                <a:gd name="T36" fmla="*/ 199 w 1641"/>
                <a:gd name="T37" fmla="*/ 579 h 1641"/>
                <a:gd name="T38" fmla="*/ 0 w 1641"/>
                <a:gd name="T39" fmla="*/ 717 h 1641"/>
                <a:gd name="T40" fmla="*/ 163 w 1641"/>
                <a:gd name="T41" fmla="*/ 922 h 1641"/>
                <a:gd name="T42" fmla="*/ 199 w 1641"/>
                <a:gd name="T43" fmla="*/ 1060 h 1641"/>
                <a:gd name="T44" fmla="*/ 161 w 1641"/>
                <a:gd name="T45" fmla="*/ 1319 h 1641"/>
                <a:gd name="T46" fmla="*/ 301 w 1641"/>
                <a:gd name="T47" fmla="*/ 1238 h 1641"/>
                <a:gd name="T48" fmla="*/ 321 w 1641"/>
                <a:gd name="T49" fmla="*/ 1479 h 1641"/>
                <a:gd name="T50" fmla="*/ 580 w 1641"/>
                <a:gd name="T51" fmla="*/ 1440 h 1641"/>
                <a:gd name="T52" fmla="*/ 718 w 1641"/>
                <a:gd name="T53" fmla="*/ 1477 h 1641"/>
                <a:gd name="T54" fmla="*/ 923 w 1641"/>
                <a:gd name="T55" fmla="*/ 1640 h 1641"/>
                <a:gd name="T56" fmla="*/ 923 w 1641"/>
                <a:gd name="T57" fmla="*/ 1477 h 1641"/>
                <a:gd name="T58" fmla="*/ 1141 w 1641"/>
                <a:gd name="T59" fmla="*/ 1581 h 1641"/>
                <a:gd name="T60" fmla="*/ 1238 w 1641"/>
                <a:gd name="T61" fmla="*/ 1338 h 1641"/>
                <a:gd name="T62" fmla="*/ 1338 w 1641"/>
                <a:gd name="T63" fmla="*/ 1237 h 1641"/>
                <a:gd name="T64" fmla="*/ 1581 w 1641"/>
                <a:gd name="T65" fmla="*/ 1141 h 1641"/>
                <a:gd name="T66" fmla="*/ 1441 w 1641"/>
                <a:gd name="T67" fmla="*/ 1060 h 1641"/>
                <a:gd name="T68" fmla="*/ 1640 w 1641"/>
                <a:gd name="T69" fmla="*/ 922 h 1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41" h="1641">
                  <a:moveTo>
                    <a:pt x="820" y="1281"/>
                  </a:moveTo>
                  <a:lnTo>
                    <a:pt x="820" y="1281"/>
                  </a:lnTo>
                  <a:cubicBezTo>
                    <a:pt x="565" y="1281"/>
                    <a:pt x="359" y="1074"/>
                    <a:pt x="359" y="820"/>
                  </a:cubicBezTo>
                  <a:lnTo>
                    <a:pt x="359" y="820"/>
                  </a:lnTo>
                  <a:cubicBezTo>
                    <a:pt x="359" y="565"/>
                    <a:pt x="565" y="359"/>
                    <a:pt x="820" y="359"/>
                  </a:cubicBezTo>
                  <a:lnTo>
                    <a:pt x="820" y="359"/>
                  </a:lnTo>
                  <a:cubicBezTo>
                    <a:pt x="1075" y="359"/>
                    <a:pt x="1281" y="565"/>
                    <a:pt x="1281" y="820"/>
                  </a:cubicBezTo>
                  <a:lnTo>
                    <a:pt x="1281" y="820"/>
                  </a:lnTo>
                  <a:cubicBezTo>
                    <a:pt x="1281" y="1074"/>
                    <a:pt x="1075" y="1281"/>
                    <a:pt x="820" y="1281"/>
                  </a:cubicBezTo>
                  <a:close/>
                  <a:moveTo>
                    <a:pt x="1640" y="922"/>
                  </a:moveTo>
                  <a:lnTo>
                    <a:pt x="1640" y="717"/>
                  </a:lnTo>
                  <a:lnTo>
                    <a:pt x="1478" y="717"/>
                  </a:lnTo>
                  <a:lnTo>
                    <a:pt x="1478" y="717"/>
                  </a:lnTo>
                  <a:cubicBezTo>
                    <a:pt x="1470" y="669"/>
                    <a:pt x="1458" y="624"/>
                    <a:pt x="1441" y="579"/>
                  </a:cubicBezTo>
                  <a:lnTo>
                    <a:pt x="1581" y="498"/>
                  </a:lnTo>
                  <a:lnTo>
                    <a:pt x="1479" y="321"/>
                  </a:lnTo>
                  <a:lnTo>
                    <a:pt x="1338" y="402"/>
                  </a:lnTo>
                  <a:lnTo>
                    <a:pt x="1338" y="402"/>
                  </a:lnTo>
                  <a:cubicBezTo>
                    <a:pt x="1308" y="365"/>
                    <a:pt x="1275" y="331"/>
                    <a:pt x="1238" y="301"/>
                  </a:cubicBezTo>
                  <a:lnTo>
                    <a:pt x="1319" y="161"/>
                  </a:lnTo>
                  <a:lnTo>
                    <a:pt x="1141" y="59"/>
                  </a:lnTo>
                  <a:lnTo>
                    <a:pt x="1060" y="199"/>
                  </a:lnTo>
                  <a:lnTo>
                    <a:pt x="1060" y="199"/>
                  </a:lnTo>
                  <a:cubicBezTo>
                    <a:pt x="1016" y="182"/>
                    <a:pt x="970" y="170"/>
                    <a:pt x="923" y="162"/>
                  </a:cubicBezTo>
                  <a:lnTo>
                    <a:pt x="923" y="0"/>
                  </a:lnTo>
                  <a:lnTo>
                    <a:pt x="718" y="0"/>
                  </a:lnTo>
                  <a:lnTo>
                    <a:pt x="718" y="162"/>
                  </a:lnTo>
                  <a:lnTo>
                    <a:pt x="718" y="162"/>
                  </a:lnTo>
                  <a:cubicBezTo>
                    <a:pt x="670" y="170"/>
                    <a:pt x="623" y="182"/>
                    <a:pt x="580" y="199"/>
                  </a:cubicBezTo>
                  <a:lnTo>
                    <a:pt x="498" y="59"/>
                  </a:lnTo>
                  <a:lnTo>
                    <a:pt x="321" y="161"/>
                  </a:lnTo>
                  <a:lnTo>
                    <a:pt x="402" y="301"/>
                  </a:lnTo>
                  <a:lnTo>
                    <a:pt x="402" y="301"/>
                  </a:lnTo>
                  <a:cubicBezTo>
                    <a:pt x="365" y="331"/>
                    <a:pt x="331" y="365"/>
                    <a:pt x="301" y="402"/>
                  </a:cubicBezTo>
                  <a:lnTo>
                    <a:pt x="161" y="321"/>
                  </a:lnTo>
                  <a:lnTo>
                    <a:pt x="59" y="498"/>
                  </a:lnTo>
                  <a:lnTo>
                    <a:pt x="199" y="579"/>
                  </a:lnTo>
                  <a:lnTo>
                    <a:pt x="199" y="579"/>
                  </a:lnTo>
                  <a:cubicBezTo>
                    <a:pt x="182" y="624"/>
                    <a:pt x="170" y="669"/>
                    <a:pt x="163" y="717"/>
                  </a:cubicBezTo>
                  <a:lnTo>
                    <a:pt x="0" y="717"/>
                  </a:lnTo>
                  <a:lnTo>
                    <a:pt x="0" y="922"/>
                  </a:lnTo>
                  <a:lnTo>
                    <a:pt x="163" y="922"/>
                  </a:lnTo>
                  <a:lnTo>
                    <a:pt x="163" y="922"/>
                  </a:lnTo>
                  <a:cubicBezTo>
                    <a:pt x="170" y="970"/>
                    <a:pt x="182" y="1016"/>
                    <a:pt x="199" y="1060"/>
                  </a:cubicBezTo>
                  <a:lnTo>
                    <a:pt x="59" y="1141"/>
                  </a:lnTo>
                  <a:lnTo>
                    <a:pt x="161" y="1319"/>
                  </a:lnTo>
                  <a:lnTo>
                    <a:pt x="301" y="1238"/>
                  </a:lnTo>
                  <a:lnTo>
                    <a:pt x="301" y="1238"/>
                  </a:lnTo>
                  <a:cubicBezTo>
                    <a:pt x="331" y="1275"/>
                    <a:pt x="365" y="1308"/>
                    <a:pt x="402" y="1338"/>
                  </a:cubicBezTo>
                  <a:lnTo>
                    <a:pt x="321" y="1479"/>
                  </a:lnTo>
                  <a:lnTo>
                    <a:pt x="498" y="1581"/>
                  </a:lnTo>
                  <a:lnTo>
                    <a:pt x="580" y="1440"/>
                  </a:lnTo>
                  <a:lnTo>
                    <a:pt x="580" y="1440"/>
                  </a:lnTo>
                  <a:cubicBezTo>
                    <a:pt x="623" y="1457"/>
                    <a:pt x="670" y="1470"/>
                    <a:pt x="718" y="1477"/>
                  </a:cubicBezTo>
                  <a:lnTo>
                    <a:pt x="718" y="1640"/>
                  </a:lnTo>
                  <a:lnTo>
                    <a:pt x="923" y="1640"/>
                  </a:lnTo>
                  <a:lnTo>
                    <a:pt x="923" y="1477"/>
                  </a:lnTo>
                  <a:lnTo>
                    <a:pt x="923" y="1477"/>
                  </a:lnTo>
                  <a:cubicBezTo>
                    <a:pt x="970" y="1470"/>
                    <a:pt x="1016" y="1457"/>
                    <a:pt x="1060" y="1440"/>
                  </a:cubicBezTo>
                  <a:lnTo>
                    <a:pt x="1141" y="1581"/>
                  </a:lnTo>
                  <a:lnTo>
                    <a:pt x="1319" y="1479"/>
                  </a:lnTo>
                  <a:lnTo>
                    <a:pt x="1238" y="1338"/>
                  </a:lnTo>
                  <a:lnTo>
                    <a:pt x="1238" y="1338"/>
                  </a:lnTo>
                  <a:cubicBezTo>
                    <a:pt x="1275" y="1308"/>
                    <a:pt x="1308" y="1275"/>
                    <a:pt x="1338" y="1237"/>
                  </a:cubicBezTo>
                  <a:lnTo>
                    <a:pt x="1479" y="1318"/>
                  </a:lnTo>
                  <a:lnTo>
                    <a:pt x="1581" y="1141"/>
                  </a:lnTo>
                  <a:lnTo>
                    <a:pt x="1441" y="1060"/>
                  </a:lnTo>
                  <a:lnTo>
                    <a:pt x="1441" y="1060"/>
                  </a:lnTo>
                  <a:cubicBezTo>
                    <a:pt x="1458" y="1016"/>
                    <a:pt x="1470" y="970"/>
                    <a:pt x="1478" y="922"/>
                  </a:cubicBezTo>
                  <a:lnTo>
                    <a:pt x="1640" y="922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1EC43C45-D4A8-CF4D-86BB-EC8D105E7B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259809" y="5040495"/>
              <a:ext cx="278435" cy="277903"/>
            </a:xfrm>
            <a:custGeom>
              <a:avLst/>
              <a:gdLst>
                <a:gd name="T0" fmla="*/ 486 w 1244"/>
                <a:gd name="T1" fmla="*/ 471 h 1244"/>
                <a:gd name="T2" fmla="*/ 772 w 1244"/>
                <a:gd name="T3" fmla="*/ 486 h 1244"/>
                <a:gd name="T4" fmla="*/ 757 w 1244"/>
                <a:gd name="T5" fmla="*/ 772 h 1244"/>
                <a:gd name="T6" fmla="*/ 471 w 1244"/>
                <a:gd name="T7" fmla="*/ 757 h 1244"/>
                <a:gd name="T8" fmla="*/ 221 w 1244"/>
                <a:gd name="T9" fmla="*/ 317 h 1244"/>
                <a:gd name="T10" fmla="*/ 180 w 1244"/>
                <a:gd name="T11" fmla="*/ 380 h 1244"/>
                <a:gd name="T12" fmla="*/ 65 w 1244"/>
                <a:gd name="T13" fmla="*/ 343 h 1244"/>
                <a:gd name="T14" fmla="*/ 13 w 1244"/>
                <a:gd name="T15" fmla="*/ 502 h 1244"/>
                <a:gd name="T16" fmla="*/ 25 w 1244"/>
                <a:gd name="T17" fmla="*/ 526 h 1244"/>
                <a:gd name="T18" fmla="*/ 122 w 1244"/>
                <a:gd name="T19" fmla="*/ 558 h 1244"/>
                <a:gd name="T20" fmla="*/ 18 w 1244"/>
                <a:gd name="T21" fmla="*/ 654 h 1244"/>
                <a:gd name="T22" fmla="*/ 3 w 1244"/>
                <a:gd name="T23" fmla="*/ 677 h 1244"/>
                <a:gd name="T24" fmla="*/ 39 w 1244"/>
                <a:gd name="T25" fmla="*/ 841 h 1244"/>
                <a:gd name="T26" fmla="*/ 157 w 1244"/>
                <a:gd name="T27" fmla="*/ 816 h 1244"/>
                <a:gd name="T28" fmla="*/ 192 w 1244"/>
                <a:gd name="T29" fmla="*/ 883 h 1244"/>
                <a:gd name="T30" fmla="*/ 102 w 1244"/>
                <a:gd name="T31" fmla="*/ 964 h 1244"/>
                <a:gd name="T32" fmla="*/ 214 w 1244"/>
                <a:gd name="T33" fmla="*/ 1089 h 1244"/>
                <a:gd name="T34" fmla="*/ 241 w 1244"/>
                <a:gd name="T35" fmla="*/ 1090 h 1244"/>
                <a:gd name="T36" fmla="*/ 317 w 1244"/>
                <a:gd name="T37" fmla="*/ 1022 h 1244"/>
                <a:gd name="T38" fmla="*/ 348 w 1244"/>
                <a:gd name="T39" fmla="*/ 1160 h 1244"/>
                <a:gd name="T40" fmla="*/ 361 w 1244"/>
                <a:gd name="T41" fmla="*/ 1184 h 1244"/>
                <a:gd name="T42" fmla="*/ 520 w 1244"/>
                <a:gd name="T43" fmla="*/ 1236 h 1244"/>
                <a:gd name="T44" fmla="*/ 558 w 1244"/>
                <a:gd name="T45" fmla="*/ 1121 h 1244"/>
                <a:gd name="T46" fmla="*/ 633 w 1244"/>
                <a:gd name="T47" fmla="*/ 1125 h 1244"/>
                <a:gd name="T48" fmla="*/ 658 w 1244"/>
                <a:gd name="T49" fmla="*/ 1243 h 1244"/>
                <a:gd name="T50" fmla="*/ 823 w 1244"/>
                <a:gd name="T51" fmla="*/ 1208 h 1244"/>
                <a:gd name="T52" fmla="*/ 838 w 1244"/>
                <a:gd name="T53" fmla="*/ 1185 h 1244"/>
                <a:gd name="T54" fmla="*/ 816 w 1244"/>
                <a:gd name="T55" fmla="*/ 1085 h 1244"/>
                <a:gd name="T56" fmla="*/ 951 w 1244"/>
                <a:gd name="T57" fmla="*/ 1127 h 1244"/>
                <a:gd name="T58" fmla="*/ 979 w 1244"/>
                <a:gd name="T59" fmla="*/ 1128 h 1244"/>
                <a:gd name="T60" fmla="*/ 1103 w 1244"/>
                <a:gd name="T61" fmla="*/ 1015 h 1244"/>
                <a:gd name="T62" fmla="*/ 1022 w 1244"/>
                <a:gd name="T63" fmla="*/ 926 h 1244"/>
                <a:gd name="T64" fmla="*/ 1063 w 1244"/>
                <a:gd name="T65" fmla="*/ 863 h 1244"/>
                <a:gd name="T66" fmla="*/ 1178 w 1244"/>
                <a:gd name="T67" fmla="*/ 901 h 1244"/>
                <a:gd name="T68" fmla="*/ 1230 w 1244"/>
                <a:gd name="T69" fmla="*/ 740 h 1244"/>
                <a:gd name="T70" fmla="*/ 1217 w 1244"/>
                <a:gd name="T71" fmla="*/ 716 h 1244"/>
                <a:gd name="T72" fmla="*/ 1121 w 1244"/>
                <a:gd name="T73" fmla="*/ 685 h 1244"/>
                <a:gd name="T74" fmla="*/ 1224 w 1244"/>
                <a:gd name="T75" fmla="*/ 589 h 1244"/>
                <a:gd name="T76" fmla="*/ 1239 w 1244"/>
                <a:gd name="T77" fmla="*/ 566 h 1244"/>
                <a:gd name="T78" fmla="*/ 1204 w 1244"/>
                <a:gd name="T79" fmla="*/ 401 h 1244"/>
                <a:gd name="T80" fmla="*/ 1085 w 1244"/>
                <a:gd name="T81" fmla="*/ 426 h 1244"/>
                <a:gd name="T82" fmla="*/ 1051 w 1244"/>
                <a:gd name="T83" fmla="*/ 360 h 1244"/>
                <a:gd name="T84" fmla="*/ 1141 w 1244"/>
                <a:gd name="T85" fmla="*/ 279 h 1244"/>
                <a:gd name="T86" fmla="*/ 1028 w 1244"/>
                <a:gd name="T87" fmla="*/ 154 h 1244"/>
                <a:gd name="T88" fmla="*/ 1001 w 1244"/>
                <a:gd name="T89" fmla="*/ 152 h 1244"/>
                <a:gd name="T90" fmla="*/ 926 w 1244"/>
                <a:gd name="T91" fmla="*/ 221 h 1244"/>
                <a:gd name="T92" fmla="*/ 894 w 1244"/>
                <a:gd name="T93" fmla="*/ 83 h 1244"/>
                <a:gd name="T94" fmla="*/ 882 w 1244"/>
                <a:gd name="T95" fmla="*/ 59 h 1244"/>
                <a:gd name="T96" fmla="*/ 722 w 1244"/>
                <a:gd name="T97" fmla="*/ 7 h 1244"/>
                <a:gd name="T98" fmla="*/ 685 w 1244"/>
                <a:gd name="T99" fmla="*/ 122 h 1244"/>
                <a:gd name="T100" fmla="*/ 610 w 1244"/>
                <a:gd name="T101" fmla="*/ 118 h 1244"/>
                <a:gd name="T102" fmla="*/ 585 w 1244"/>
                <a:gd name="T103" fmla="*/ 0 h 1244"/>
                <a:gd name="T104" fmla="*/ 420 w 1244"/>
                <a:gd name="T105" fmla="*/ 35 h 1244"/>
                <a:gd name="T106" fmla="*/ 405 w 1244"/>
                <a:gd name="T107" fmla="*/ 58 h 1244"/>
                <a:gd name="T108" fmla="*/ 426 w 1244"/>
                <a:gd name="T109" fmla="*/ 157 h 1244"/>
                <a:gd name="T110" fmla="*/ 291 w 1244"/>
                <a:gd name="T111" fmla="*/ 116 h 1244"/>
                <a:gd name="T112" fmla="*/ 264 w 1244"/>
                <a:gd name="T113" fmla="*/ 114 h 1244"/>
                <a:gd name="T114" fmla="*/ 140 w 1244"/>
                <a:gd name="T115" fmla="*/ 227 h 1244"/>
                <a:gd name="T116" fmla="*/ 221 w 1244"/>
                <a:gd name="T117" fmla="*/ 317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44" h="1244">
                  <a:moveTo>
                    <a:pt x="486" y="471"/>
                  </a:moveTo>
                  <a:lnTo>
                    <a:pt x="486" y="471"/>
                  </a:lnTo>
                  <a:cubicBezTo>
                    <a:pt x="568" y="396"/>
                    <a:pt x="697" y="403"/>
                    <a:pt x="772" y="486"/>
                  </a:cubicBezTo>
                  <a:lnTo>
                    <a:pt x="772" y="486"/>
                  </a:lnTo>
                  <a:cubicBezTo>
                    <a:pt x="846" y="569"/>
                    <a:pt x="840" y="697"/>
                    <a:pt x="757" y="772"/>
                  </a:cubicBezTo>
                  <a:lnTo>
                    <a:pt x="757" y="772"/>
                  </a:lnTo>
                  <a:cubicBezTo>
                    <a:pt x="674" y="847"/>
                    <a:pt x="546" y="840"/>
                    <a:pt x="471" y="757"/>
                  </a:cubicBezTo>
                  <a:lnTo>
                    <a:pt x="471" y="757"/>
                  </a:lnTo>
                  <a:cubicBezTo>
                    <a:pt x="396" y="674"/>
                    <a:pt x="403" y="546"/>
                    <a:pt x="486" y="471"/>
                  </a:cubicBezTo>
                  <a:close/>
                  <a:moveTo>
                    <a:pt x="221" y="317"/>
                  </a:moveTo>
                  <a:lnTo>
                    <a:pt x="221" y="317"/>
                  </a:lnTo>
                  <a:cubicBezTo>
                    <a:pt x="205" y="337"/>
                    <a:pt x="192" y="358"/>
                    <a:pt x="180" y="380"/>
                  </a:cubicBezTo>
                  <a:lnTo>
                    <a:pt x="83" y="348"/>
                  </a:lnTo>
                  <a:lnTo>
                    <a:pt x="65" y="343"/>
                  </a:lnTo>
                  <a:lnTo>
                    <a:pt x="59" y="361"/>
                  </a:lnTo>
                  <a:lnTo>
                    <a:pt x="13" y="502"/>
                  </a:lnTo>
                  <a:lnTo>
                    <a:pt x="7" y="520"/>
                  </a:lnTo>
                  <a:lnTo>
                    <a:pt x="25" y="526"/>
                  </a:lnTo>
                  <a:lnTo>
                    <a:pt x="122" y="558"/>
                  </a:lnTo>
                  <a:lnTo>
                    <a:pt x="122" y="558"/>
                  </a:lnTo>
                  <a:cubicBezTo>
                    <a:pt x="119" y="583"/>
                    <a:pt x="118" y="608"/>
                    <a:pt x="118" y="633"/>
                  </a:cubicBezTo>
                  <a:lnTo>
                    <a:pt x="18" y="654"/>
                  </a:lnTo>
                  <a:lnTo>
                    <a:pt x="0" y="658"/>
                  </a:lnTo>
                  <a:lnTo>
                    <a:pt x="3" y="677"/>
                  </a:lnTo>
                  <a:lnTo>
                    <a:pt x="35" y="822"/>
                  </a:lnTo>
                  <a:lnTo>
                    <a:pt x="39" y="841"/>
                  </a:lnTo>
                  <a:lnTo>
                    <a:pt x="58" y="838"/>
                  </a:lnTo>
                  <a:lnTo>
                    <a:pt x="157" y="816"/>
                  </a:lnTo>
                  <a:lnTo>
                    <a:pt x="157" y="816"/>
                  </a:lnTo>
                  <a:cubicBezTo>
                    <a:pt x="167" y="839"/>
                    <a:pt x="178" y="862"/>
                    <a:pt x="192" y="883"/>
                  </a:cubicBezTo>
                  <a:lnTo>
                    <a:pt x="116" y="951"/>
                  </a:lnTo>
                  <a:lnTo>
                    <a:pt x="102" y="964"/>
                  </a:lnTo>
                  <a:lnTo>
                    <a:pt x="114" y="978"/>
                  </a:lnTo>
                  <a:lnTo>
                    <a:pt x="214" y="1089"/>
                  </a:lnTo>
                  <a:lnTo>
                    <a:pt x="227" y="1103"/>
                  </a:lnTo>
                  <a:lnTo>
                    <a:pt x="241" y="1090"/>
                  </a:lnTo>
                  <a:lnTo>
                    <a:pt x="317" y="1022"/>
                  </a:lnTo>
                  <a:lnTo>
                    <a:pt x="317" y="1022"/>
                  </a:lnTo>
                  <a:cubicBezTo>
                    <a:pt x="336" y="1037"/>
                    <a:pt x="358" y="1051"/>
                    <a:pt x="379" y="1063"/>
                  </a:cubicBezTo>
                  <a:lnTo>
                    <a:pt x="348" y="1160"/>
                  </a:lnTo>
                  <a:lnTo>
                    <a:pt x="343" y="1178"/>
                  </a:lnTo>
                  <a:lnTo>
                    <a:pt x="361" y="1184"/>
                  </a:lnTo>
                  <a:lnTo>
                    <a:pt x="502" y="1230"/>
                  </a:lnTo>
                  <a:lnTo>
                    <a:pt x="520" y="1236"/>
                  </a:lnTo>
                  <a:lnTo>
                    <a:pt x="527" y="1218"/>
                  </a:lnTo>
                  <a:lnTo>
                    <a:pt x="558" y="1121"/>
                  </a:lnTo>
                  <a:lnTo>
                    <a:pt x="558" y="1121"/>
                  </a:lnTo>
                  <a:cubicBezTo>
                    <a:pt x="583" y="1124"/>
                    <a:pt x="608" y="1125"/>
                    <a:pt x="633" y="1125"/>
                  </a:cubicBezTo>
                  <a:lnTo>
                    <a:pt x="654" y="1224"/>
                  </a:lnTo>
                  <a:lnTo>
                    <a:pt x="658" y="1243"/>
                  </a:lnTo>
                  <a:lnTo>
                    <a:pt x="677" y="1239"/>
                  </a:lnTo>
                  <a:lnTo>
                    <a:pt x="823" y="1208"/>
                  </a:lnTo>
                  <a:lnTo>
                    <a:pt x="842" y="1204"/>
                  </a:lnTo>
                  <a:lnTo>
                    <a:pt x="838" y="1185"/>
                  </a:lnTo>
                  <a:lnTo>
                    <a:pt x="816" y="1085"/>
                  </a:lnTo>
                  <a:lnTo>
                    <a:pt x="816" y="1085"/>
                  </a:lnTo>
                  <a:cubicBezTo>
                    <a:pt x="839" y="1076"/>
                    <a:pt x="862" y="1064"/>
                    <a:pt x="883" y="1052"/>
                  </a:cubicBezTo>
                  <a:lnTo>
                    <a:pt x="951" y="1127"/>
                  </a:lnTo>
                  <a:lnTo>
                    <a:pt x="964" y="1141"/>
                  </a:lnTo>
                  <a:lnTo>
                    <a:pt x="979" y="1128"/>
                  </a:lnTo>
                  <a:lnTo>
                    <a:pt x="1089" y="1029"/>
                  </a:lnTo>
                  <a:lnTo>
                    <a:pt x="1103" y="1015"/>
                  </a:lnTo>
                  <a:lnTo>
                    <a:pt x="1091" y="1002"/>
                  </a:lnTo>
                  <a:lnTo>
                    <a:pt x="1022" y="926"/>
                  </a:lnTo>
                  <a:lnTo>
                    <a:pt x="1022" y="926"/>
                  </a:lnTo>
                  <a:cubicBezTo>
                    <a:pt x="1037" y="906"/>
                    <a:pt x="1051" y="885"/>
                    <a:pt x="1063" y="863"/>
                  </a:cubicBezTo>
                  <a:lnTo>
                    <a:pt x="1160" y="895"/>
                  </a:lnTo>
                  <a:lnTo>
                    <a:pt x="1178" y="901"/>
                  </a:lnTo>
                  <a:lnTo>
                    <a:pt x="1184" y="882"/>
                  </a:lnTo>
                  <a:lnTo>
                    <a:pt x="1230" y="740"/>
                  </a:lnTo>
                  <a:lnTo>
                    <a:pt x="1236" y="722"/>
                  </a:lnTo>
                  <a:lnTo>
                    <a:pt x="1217" y="716"/>
                  </a:lnTo>
                  <a:lnTo>
                    <a:pt x="1121" y="685"/>
                  </a:lnTo>
                  <a:lnTo>
                    <a:pt x="1121" y="685"/>
                  </a:lnTo>
                  <a:cubicBezTo>
                    <a:pt x="1124" y="660"/>
                    <a:pt x="1125" y="635"/>
                    <a:pt x="1125" y="610"/>
                  </a:cubicBezTo>
                  <a:lnTo>
                    <a:pt x="1224" y="589"/>
                  </a:lnTo>
                  <a:lnTo>
                    <a:pt x="1243" y="585"/>
                  </a:lnTo>
                  <a:lnTo>
                    <a:pt x="1239" y="566"/>
                  </a:lnTo>
                  <a:lnTo>
                    <a:pt x="1207" y="420"/>
                  </a:lnTo>
                  <a:lnTo>
                    <a:pt x="1204" y="401"/>
                  </a:lnTo>
                  <a:lnTo>
                    <a:pt x="1185" y="405"/>
                  </a:lnTo>
                  <a:lnTo>
                    <a:pt x="1085" y="426"/>
                  </a:lnTo>
                  <a:lnTo>
                    <a:pt x="1085" y="426"/>
                  </a:lnTo>
                  <a:cubicBezTo>
                    <a:pt x="1076" y="404"/>
                    <a:pt x="1064" y="381"/>
                    <a:pt x="1051" y="360"/>
                  </a:cubicBezTo>
                  <a:lnTo>
                    <a:pt x="1127" y="292"/>
                  </a:lnTo>
                  <a:lnTo>
                    <a:pt x="1141" y="279"/>
                  </a:lnTo>
                  <a:lnTo>
                    <a:pt x="1128" y="264"/>
                  </a:lnTo>
                  <a:lnTo>
                    <a:pt x="1028" y="154"/>
                  </a:lnTo>
                  <a:lnTo>
                    <a:pt x="1016" y="139"/>
                  </a:lnTo>
                  <a:lnTo>
                    <a:pt x="1001" y="152"/>
                  </a:lnTo>
                  <a:lnTo>
                    <a:pt x="926" y="221"/>
                  </a:lnTo>
                  <a:lnTo>
                    <a:pt x="926" y="221"/>
                  </a:lnTo>
                  <a:cubicBezTo>
                    <a:pt x="906" y="205"/>
                    <a:pt x="884" y="192"/>
                    <a:pt x="863" y="180"/>
                  </a:cubicBezTo>
                  <a:lnTo>
                    <a:pt x="894" y="83"/>
                  </a:lnTo>
                  <a:lnTo>
                    <a:pt x="900" y="65"/>
                  </a:lnTo>
                  <a:lnTo>
                    <a:pt x="882" y="59"/>
                  </a:lnTo>
                  <a:lnTo>
                    <a:pt x="740" y="12"/>
                  </a:lnTo>
                  <a:lnTo>
                    <a:pt x="722" y="7"/>
                  </a:lnTo>
                  <a:lnTo>
                    <a:pt x="716" y="25"/>
                  </a:lnTo>
                  <a:lnTo>
                    <a:pt x="685" y="122"/>
                  </a:lnTo>
                  <a:lnTo>
                    <a:pt x="685" y="122"/>
                  </a:lnTo>
                  <a:cubicBezTo>
                    <a:pt x="660" y="119"/>
                    <a:pt x="635" y="118"/>
                    <a:pt x="610" y="118"/>
                  </a:cubicBezTo>
                  <a:lnTo>
                    <a:pt x="588" y="18"/>
                  </a:lnTo>
                  <a:lnTo>
                    <a:pt x="585" y="0"/>
                  </a:lnTo>
                  <a:lnTo>
                    <a:pt x="566" y="4"/>
                  </a:lnTo>
                  <a:lnTo>
                    <a:pt x="420" y="35"/>
                  </a:lnTo>
                  <a:lnTo>
                    <a:pt x="401" y="39"/>
                  </a:lnTo>
                  <a:lnTo>
                    <a:pt x="405" y="58"/>
                  </a:lnTo>
                  <a:lnTo>
                    <a:pt x="426" y="157"/>
                  </a:lnTo>
                  <a:lnTo>
                    <a:pt x="426" y="157"/>
                  </a:lnTo>
                  <a:cubicBezTo>
                    <a:pt x="404" y="167"/>
                    <a:pt x="381" y="178"/>
                    <a:pt x="360" y="192"/>
                  </a:cubicBezTo>
                  <a:lnTo>
                    <a:pt x="291" y="116"/>
                  </a:lnTo>
                  <a:lnTo>
                    <a:pt x="279" y="102"/>
                  </a:lnTo>
                  <a:lnTo>
                    <a:pt x="264" y="114"/>
                  </a:lnTo>
                  <a:lnTo>
                    <a:pt x="154" y="214"/>
                  </a:lnTo>
                  <a:lnTo>
                    <a:pt x="140" y="227"/>
                  </a:lnTo>
                  <a:lnTo>
                    <a:pt x="152" y="241"/>
                  </a:lnTo>
                  <a:lnTo>
                    <a:pt x="221" y="317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68" name="Freeform 17">
              <a:extLst>
                <a:ext uri="{FF2B5EF4-FFF2-40B4-BE49-F238E27FC236}">
                  <a16:creationId xmlns:a16="http://schemas.microsoft.com/office/drawing/2014/main" id="{056D2AB5-A2D5-4A40-9046-BB1DDB4D0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771807" y="5620192"/>
              <a:ext cx="204383" cy="203992"/>
            </a:xfrm>
            <a:custGeom>
              <a:avLst/>
              <a:gdLst>
                <a:gd name="T0" fmla="*/ 357 w 915"/>
                <a:gd name="T1" fmla="*/ 346 h 915"/>
                <a:gd name="T2" fmla="*/ 567 w 915"/>
                <a:gd name="T3" fmla="*/ 357 h 915"/>
                <a:gd name="T4" fmla="*/ 557 w 915"/>
                <a:gd name="T5" fmla="*/ 568 h 915"/>
                <a:gd name="T6" fmla="*/ 346 w 915"/>
                <a:gd name="T7" fmla="*/ 556 h 915"/>
                <a:gd name="T8" fmla="*/ 162 w 915"/>
                <a:gd name="T9" fmla="*/ 233 h 915"/>
                <a:gd name="T10" fmla="*/ 132 w 915"/>
                <a:gd name="T11" fmla="*/ 279 h 915"/>
                <a:gd name="T12" fmla="*/ 47 w 915"/>
                <a:gd name="T13" fmla="*/ 252 h 915"/>
                <a:gd name="T14" fmla="*/ 9 w 915"/>
                <a:gd name="T15" fmla="*/ 370 h 915"/>
                <a:gd name="T16" fmla="*/ 18 w 915"/>
                <a:gd name="T17" fmla="*/ 387 h 915"/>
                <a:gd name="T18" fmla="*/ 89 w 915"/>
                <a:gd name="T19" fmla="*/ 410 h 915"/>
                <a:gd name="T20" fmla="*/ 13 w 915"/>
                <a:gd name="T21" fmla="*/ 481 h 915"/>
                <a:gd name="T22" fmla="*/ 3 w 915"/>
                <a:gd name="T23" fmla="*/ 498 h 915"/>
                <a:gd name="T24" fmla="*/ 29 w 915"/>
                <a:gd name="T25" fmla="*/ 619 h 915"/>
                <a:gd name="T26" fmla="*/ 115 w 915"/>
                <a:gd name="T27" fmla="*/ 600 h 915"/>
                <a:gd name="T28" fmla="*/ 141 w 915"/>
                <a:gd name="T29" fmla="*/ 649 h 915"/>
                <a:gd name="T30" fmla="*/ 74 w 915"/>
                <a:gd name="T31" fmla="*/ 709 h 915"/>
                <a:gd name="T32" fmla="*/ 157 w 915"/>
                <a:gd name="T33" fmla="*/ 801 h 915"/>
                <a:gd name="T34" fmla="*/ 177 w 915"/>
                <a:gd name="T35" fmla="*/ 802 h 915"/>
                <a:gd name="T36" fmla="*/ 233 w 915"/>
                <a:gd name="T37" fmla="*/ 751 h 915"/>
                <a:gd name="T38" fmla="*/ 256 w 915"/>
                <a:gd name="T39" fmla="*/ 853 h 915"/>
                <a:gd name="T40" fmla="*/ 265 w 915"/>
                <a:gd name="T41" fmla="*/ 871 h 915"/>
                <a:gd name="T42" fmla="*/ 383 w 915"/>
                <a:gd name="T43" fmla="*/ 909 h 915"/>
                <a:gd name="T44" fmla="*/ 410 w 915"/>
                <a:gd name="T45" fmla="*/ 824 h 915"/>
                <a:gd name="T46" fmla="*/ 465 w 915"/>
                <a:gd name="T47" fmla="*/ 827 h 915"/>
                <a:gd name="T48" fmla="*/ 484 w 915"/>
                <a:gd name="T49" fmla="*/ 914 h 915"/>
                <a:gd name="T50" fmla="*/ 605 w 915"/>
                <a:gd name="T51" fmla="*/ 888 h 915"/>
                <a:gd name="T52" fmla="*/ 615 w 915"/>
                <a:gd name="T53" fmla="*/ 872 h 915"/>
                <a:gd name="T54" fmla="*/ 600 w 915"/>
                <a:gd name="T55" fmla="*/ 798 h 915"/>
                <a:gd name="T56" fmla="*/ 699 w 915"/>
                <a:gd name="T57" fmla="*/ 829 h 915"/>
                <a:gd name="T58" fmla="*/ 719 w 915"/>
                <a:gd name="T59" fmla="*/ 830 h 915"/>
                <a:gd name="T60" fmla="*/ 811 w 915"/>
                <a:gd name="T61" fmla="*/ 747 h 915"/>
                <a:gd name="T62" fmla="*/ 752 w 915"/>
                <a:gd name="T63" fmla="*/ 681 h 915"/>
                <a:gd name="T64" fmla="*/ 782 w 915"/>
                <a:gd name="T65" fmla="*/ 635 h 915"/>
                <a:gd name="T66" fmla="*/ 866 w 915"/>
                <a:gd name="T67" fmla="*/ 662 h 915"/>
                <a:gd name="T68" fmla="*/ 904 w 915"/>
                <a:gd name="T69" fmla="*/ 544 h 915"/>
                <a:gd name="T70" fmla="*/ 895 w 915"/>
                <a:gd name="T71" fmla="*/ 526 h 915"/>
                <a:gd name="T72" fmla="*/ 824 w 915"/>
                <a:gd name="T73" fmla="*/ 504 h 915"/>
                <a:gd name="T74" fmla="*/ 900 w 915"/>
                <a:gd name="T75" fmla="*/ 433 h 915"/>
                <a:gd name="T76" fmla="*/ 911 w 915"/>
                <a:gd name="T77" fmla="*/ 416 h 915"/>
                <a:gd name="T78" fmla="*/ 885 w 915"/>
                <a:gd name="T79" fmla="*/ 295 h 915"/>
                <a:gd name="T80" fmla="*/ 798 w 915"/>
                <a:gd name="T81" fmla="*/ 314 h 915"/>
                <a:gd name="T82" fmla="*/ 773 w 915"/>
                <a:gd name="T83" fmla="*/ 264 h 915"/>
                <a:gd name="T84" fmla="*/ 839 w 915"/>
                <a:gd name="T85" fmla="*/ 205 h 915"/>
                <a:gd name="T86" fmla="*/ 756 w 915"/>
                <a:gd name="T87" fmla="*/ 113 h 915"/>
                <a:gd name="T88" fmla="*/ 736 w 915"/>
                <a:gd name="T89" fmla="*/ 112 h 915"/>
                <a:gd name="T90" fmla="*/ 680 w 915"/>
                <a:gd name="T91" fmla="*/ 162 h 915"/>
                <a:gd name="T92" fmla="*/ 658 w 915"/>
                <a:gd name="T93" fmla="*/ 61 h 915"/>
                <a:gd name="T94" fmla="*/ 648 w 915"/>
                <a:gd name="T95" fmla="*/ 43 h 915"/>
                <a:gd name="T96" fmla="*/ 531 w 915"/>
                <a:gd name="T97" fmla="*/ 5 h 915"/>
                <a:gd name="T98" fmla="*/ 503 w 915"/>
                <a:gd name="T99" fmla="*/ 90 h 915"/>
                <a:gd name="T100" fmla="*/ 448 w 915"/>
                <a:gd name="T101" fmla="*/ 87 h 915"/>
                <a:gd name="T102" fmla="*/ 430 w 915"/>
                <a:gd name="T103" fmla="*/ 0 h 915"/>
                <a:gd name="T104" fmla="*/ 309 w 915"/>
                <a:gd name="T105" fmla="*/ 26 h 915"/>
                <a:gd name="T106" fmla="*/ 297 w 915"/>
                <a:gd name="T107" fmla="*/ 43 h 915"/>
                <a:gd name="T108" fmla="*/ 314 w 915"/>
                <a:gd name="T109" fmla="*/ 115 h 915"/>
                <a:gd name="T110" fmla="*/ 214 w 915"/>
                <a:gd name="T111" fmla="*/ 85 h 915"/>
                <a:gd name="T112" fmla="*/ 194 w 915"/>
                <a:gd name="T113" fmla="*/ 84 h 915"/>
                <a:gd name="T114" fmla="*/ 103 w 915"/>
                <a:gd name="T115" fmla="*/ 167 h 915"/>
                <a:gd name="T116" fmla="*/ 162 w 915"/>
                <a:gd name="T117" fmla="*/ 233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915">
                  <a:moveTo>
                    <a:pt x="357" y="346"/>
                  </a:moveTo>
                  <a:lnTo>
                    <a:pt x="357" y="346"/>
                  </a:lnTo>
                  <a:cubicBezTo>
                    <a:pt x="418" y="292"/>
                    <a:pt x="513" y="296"/>
                    <a:pt x="567" y="357"/>
                  </a:cubicBezTo>
                  <a:lnTo>
                    <a:pt x="567" y="357"/>
                  </a:lnTo>
                  <a:cubicBezTo>
                    <a:pt x="622" y="418"/>
                    <a:pt x="617" y="513"/>
                    <a:pt x="557" y="568"/>
                  </a:cubicBezTo>
                  <a:lnTo>
                    <a:pt x="557" y="568"/>
                  </a:lnTo>
                  <a:cubicBezTo>
                    <a:pt x="496" y="622"/>
                    <a:pt x="401" y="618"/>
                    <a:pt x="346" y="556"/>
                  </a:cubicBezTo>
                  <a:lnTo>
                    <a:pt x="346" y="556"/>
                  </a:lnTo>
                  <a:cubicBezTo>
                    <a:pt x="291" y="495"/>
                    <a:pt x="296" y="402"/>
                    <a:pt x="357" y="346"/>
                  </a:cubicBezTo>
                  <a:close/>
                  <a:moveTo>
                    <a:pt x="162" y="233"/>
                  </a:moveTo>
                  <a:lnTo>
                    <a:pt x="162" y="233"/>
                  </a:lnTo>
                  <a:cubicBezTo>
                    <a:pt x="151" y="248"/>
                    <a:pt x="141" y="263"/>
                    <a:pt x="132" y="279"/>
                  </a:cubicBezTo>
                  <a:lnTo>
                    <a:pt x="61" y="256"/>
                  </a:lnTo>
                  <a:lnTo>
                    <a:pt x="47" y="252"/>
                  </a:lnTo>
                  <a:lnTo>
                    <a:pt x="43" y="265"/>
                  </a:lnTo>
                  <a:lnTo>
                    <a:pt x="9" y="370"/>
                  </a:lnTo>
                  <a:lnTo>
                    <a:pt x="4" y="383"/>
                  </a:lnTo>
                  <a:lnTo>
                    <a:pt x="18" y="387"/>
                  </a:lnTo>
                  <a:lnTo>
                    <a:pt x="89" y="410"/>
                  </a:lnTo>
                  <a:lnTo>
                    <a:pt x="89" y="410"/>
                  </a:lnTo>
                  <a:cubicBezTo>
                    <a:pt x="87" y="428"/>
                    <a:pt x="86" y="447"/>
                    <a:pt x="87" y="465"/>
                  </a:cubicBezTo>
                  <a:lnTo>
                    <a:pt x="13" y="481"/>
                  </a:lnTo>
                  <a:lnTo>
                    <a:pt x="0" y="484"/>
                  </a:lnTo>
                  <a:lnTo>
                    <a:pt x="3" y="498"/>
                  </a:lnTo>
                  <a:lnTo>
                    <a:pt x="26" y="605"/>
                  </a:lnTo>
                  <a:lnTo>
                    <a:pt x="29" y="619"/>
                  </a:lnTo>
                  <a:lnTo>
                    <a:pt x="42" y="616"/>
                  </a:lnTo>
                  <a:lnTo>
                    <a:pt x="115" y="600"/>
                  </a:lnTo>
                  <a:lnTo>
                    <a:pt x="115" y="600"/>
                  </a:lnTo>
                  <a:cubicBezTo>
                    <a:pt x="123" y="617"/>
                    <a:pt x="131" y="634"/>
                    <a:pt x="141" y="649"/>
                  </a:cubicBezTo>
                  <a:lnTo>
                    <a:pt x="85" y="700"/>
                  </a:lnTo>
                  <a:lnTo>
                    <a:pt x="74" y="709"/>
                  </a:lnTo>
                  <a:lnTo>
                    <a:pt x="84" y="719"/>
                  </a:lnTo>
                  <a:lnTo>
                    <a:pt x="157" y="801"/>
                  </a:lnTo>
                  <a:lnTo>
                    <a:pt x="167" y="811"/>
                  </a:lnTo>
                  <a:lnTo>
                    <a:pt x="177" y="802"/>
                  </a:lnTo>
                  <a:lnTo>
                    <a:pt x="233" y="751"/>
                  </a:lnTo>
                  <a:lnTo>
                    <a:pt x="233" y="751"/>
                  </a:lnTo>
                  <a:cubicBezTo>
                    <a:pt x="248" y="763"/>
                    <a:pt x="263" y="773"/>
                    <a:pt x="279" y="781"/>
                  </a:cubicBezTo>
                  <a:lnTo>
                    <a:pt x="256" y="853"/>
                  </a:lnTo>
                  <a:lnTo>
                    <a:pt x="252" y="866"/>
                  </a:lnTo>
                  <a:lnTo>
                    <a:pt x="265" y="871"/>
                  </a:lnTo>
                  <a:lnTo>
                    <a:pt x="369" y="904"/>
                  </a:lnTo>
                  <a:lnTo>
                    <a:pt x="383" y="909"/>
                  </a:lnTo>
                  <a:lnTo>
                    <a:pt x="387" y="895"/>
                  </a:lnTo>
                  <a:lnTo>
                    <a:pt x="410" y="824"/>
                  </a:lnTo>
                  <a:lnTo>
                    <a:pt x="410" y="824"/>
                  </a:lnTo>
                  <a:cubicBezTo>
                    <a:pt x="428" y="827"/>
                    <a:pt x="447" y="828"/>
                    <a:pt x="465" y="827"/>
                  </a:cubicBezTo>
                  <a:lnTo>
                    <a:pt x="481" y="900"/>
                  </a:lnTo>
                  <a:lnTo>
                    <a:pt x="484" y="914"/>
                  </a:lnTo>
                  <a:lnTo>
                    <a:pt x="497" y="911"/>
                  </a:lnTo>
                  <a:lnTo>
                    <a:pt x="605" y="888"/>
                  </a:lnTo>
                  <a:lnTo>
                    <a:pt x="618" y="885"/>
                  </a:lnTo>
                  <a:lnTo>
                    <a:pt x="615" y="872"/>
                  </a:lnTo>
                  <a:lnTo>
                    <a:pt x="600" y="798"/>
                  </a:lnTo>
                  <a:lnTo>
                    <a:pt x="600" y="798"/>
                  </a:lnTo>
                  <a:cubicBezTo>
                    <a:pt x="617" y="791"/>
                    <a:pt x="633" y="783"/>
                    <a:pt x="649" y="773"/>
                  </a:cubicBezTo>
                  <a:lnTo>
                    <a:pt x="699" y="829"/>
                  </a:lnTo>
                  <a:lnTo>
                    <a:pt x="709" y="840"/>
                  </a:lnTo>
                  <a:lnTo>
                    <a:pt x="719" y="830"/>
                  </a:lnTo>
                  <a:lnTo>
                    <a:pt x="800" y="757"/>
                  </a:lnTo>
                  <a:lnTo>
                    <a:pt x="811" y="747"/>
                  </a:lnTo>
                  <a:lnTo>
                    <a:pt x="801" y="737"/>
                  </a:lnTo>
                  <a:lnTo>
                    <a:pt x="752" y="681"/>
                  </a:lnTo>
                  <a:lnTo>
                    <a:pt x="752" y="681"/>
                  </a:lnTo>
                  <a:cubicBezTo>
                    <a:pt x="763" y="666"/>
                    <a:pt x="773" y="650"/>
                    <a:pt x="782" y="635"/>
                  </a:cubicBezTo>
                  <a:lnTo>
                    <a:pt x="853" y="657"/>
                  </a:lnTo>
                  <a:lnTo>
                    <a:pt x="866" y="662"/>
                  </a:lnTo>
                  <a:lnTo>
                    <a:pt x="870" y="649"/>
                  </a:lnTo>
                  <a:lnTo>
                    <a:pt x="904" y="544"/>
                  </a:lnTo>
                  <a:lnTo>
                    <a:pt x="908" y="531"/>
                  </a:lnTo>
                  <a:lnTo>
                    <a:pt x="895" y="526"/>
                  </a:lnTo>
                  <a:lnTo>
                    <a:pt x="824" y="504"/>
                  </a:lnTo>
                  <a:lnTo>
                    <a:pt x="824" y="504"/>
                  </a:lnTo>
                  <a:cubicBezTo>
                    <a:pt x="826" y="485"/>
                    <a:pt x="827" y="467"/>
                    <a:pt x="827" y="448"/>
                  </a:cubicBezTo>
                  <a:lnTo>
                    <a:pt x="900" y="433"/>
                  </a:lnTo>
                  <a:lnTo>
                    <a:pt x="914" y="430"/>
                  </a:lnTo>
                  <a:lnTo>
                    <a:pt x="911" y="416"/>
                  </a:lnTo>
                  <a:lnTo>
                    <a:pt x="888" y="309"/>
                  </a:lnTo>
                  <a:lnTo>
                    <a:pt x="885" y="295"/>
                  </a:lnTo>
                  <a:lnTo>
                    <a:pt x="871" y="298"/>
                  </a:lnTo>
                  <a:lnTo>
                    <a:pt x="798" y="314"/>
                  </a:lnTo>
                  <a:lnTo>
                    <a:pt x="798" y="314"/>
                  </a:lnTo>
                  <a:cubicBezTo>
                    <a:pt x="791" y="297"/>
                    <a:pt x="783" y="281"/>
                    <a:pt x="773" y="264"/>
                  </a:cubicBezTo>
                  <a:lnTo>
                    <a:pt x="829" y="215"/>
                  </a:lnTo>
                  <a:lnTo>
                    <a:pt x="839" y="205"/>
                  </a:lnTo>
                  <a:lnTo>
                    <a:pt x="830" y="195"/>
                  </a:lnTo>
                  <a:lnTo>
                    <a:pt x="756" y="113"/>
                  </a:lnTo>
                  <a:lnTo>
                    <a:pt x="747" y="102"/>
                  </a:lnTo>
                  <a:lnTo>
                    <a:pt x="736" y="112"/>
                  </a:lnTo>
                  <a:lnTo>
                    <a:pt x="680" y="162"/>
                  </a:lnTo>
                  <a:lnTo>
                    <a:pt x="680" y="162"/>
                  </a:lnTo>
                  <a:cubicBezTo>
                    <a:pt x="666" y="151"/>
                    <a:pt x="651" y="141"/>
                    <a:pt x="634" y="132"/>
                  </a:cubicBezTo>
                  <a:lnTo>
                    <a:pt x="658" y="61"/>
                  </a:lnTo>
                  <a:lnTo>
                    <a:pt x="662" y="47"/>
                  </a:lnTo>
                  <a:lnTo>
                    <a:pt x="648" y="43"/>
                  </a:lnTo>
                  <a:lnTo>
                    <a:pt x="544" y="9"/>
                  </a:lnTo>
                  <a:lnTo>
                    <a:pt x="531" y="5"/>
                  </a:lnTo>
                  <a:lnTo>
                    <a:pt x="526" y="19"/>
                  </a:lnTo>
                  <a:lnTo>
                    <a:pt x="503" y="90"/>
                  </a:lnTo>
                  <a:lnTo>
                    <a:pt x="503" y="90"/>
                  </a:lnTo>
                  <a:cubicBezTo>
                    <a:pt x="485" y="87"/>
                    <a:pt x="467" y="86"/>
                    <a:pt x="448" y="87"/>
                  </a:cubicBezTo>
                  <a:lnTo>
                    <a:pt x="433" y="14"/>
                  </a:lnTo>
                  <a:lnTo>
                    <a:pt x="430" y="0"/>
                  </a:lnTo>
                  <a:lnTo>
                    <a:pt x="416" y="3"/>
                  </a:lnTo>
                  <a:lnTo>
                    <a:pt x="309" y="26"/>
                  </a:lnTo>
                  <a:lnTo>
                    <a:pt x="295" y="29"/>
                  </a:lnTo>
                  <a:lnTo>
                    <a:pt x="297" y="43"/>
                  </a:lnTo>
                  <a:lnTo>
                    <a:pt x="314" y="115"/>
                  </a:lnTo>
                  <a:lnTo>
                    <a:pt x="314" y="115"/>
                  </a:lnTo>
                  <a:cubicBezTo>
                    <a:pt x="296" y="122"/>
                    <a:pt x="280" y="131"/>
                    <a:pt x="264" y="141"/>
                  </a:cubicBezTo>
                  <a:lnTo>
                    <a:pt x="214" y="85"/>
                  </a:lnTo>
                  <a:lnTo>
                    <a:pt x="205" y="75"/>
                  </a:lnTo>
                  <a:lnTo>
                    <a:pt x="194" y="84"/>
                  </a:lnTo>
                  <a:lnTo>
                    <a:pt x="113" y="158"/>
                  </a:lnTo>
                  <a:lnTo>
                    <a:pt x="103" y="167"/>
                  </a:lnTo>
                  <a:lnTo>
                    <a:pt x="112" y="177"/>
                  </a:lnTo>
                  <a:lnTo>
                    <a:pt x="162" y="233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1" name="Freeform 20">
              <a:extLst>
                <a:ext uri="{FF2B5EF4-FFF2-40B4-BE49-F238E27FC236}">
                  <a16:creationId xmlns:a16="http://schemas.microsoft.com/office/drawing/2014/main" id="{162B58D7-B316-9049-B8FD-51B9FE0FBC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854299" y="5088098"/>
              <a:ext cx="337676" cy="337031"/>
            </a:xfrm>
            <a:custGeom>
              <a:avLst/>
              <a:gdLst>
                <a:gd name="T0" fmla="*/ 753 w 1506"/>
                <a:gd name="T1" fmla="*/ 1074 h 1506"/>
                <a:gd name="T2" fmla="*/ 753 w 1506"/>
                <a:gd name="T3" fmla="*/ 1074 h 1506"/>
                <a:gd name="T4" fmla="*/ 430 w 1506"/>
                <a:gd name="T5" fmla="*/ 752 h 1506"/>
                <a:gd name="T6" fmla="*/ 430 w 1506"/>
                <a:gd name="T7" fmla="*/ 752 h 1506"/>
                <a:gd name="T8" fmla="*/ 753 w 1506"/>
                <a:gd name="T9" fmla="*/ 429 h 1506"/>
                <a:gd name="T10" fmla="*/ 753 w 1506"/>
                <a:gd name="T11" fmla="*/ 429 h 1506"/>
                <a:gd name="T12" fmla="*/ 1075 w 1506"/>
                <a:gd name="T13" fmla="*/ 752 h 1506"/>
                <a:gd name="T14" fmla="*/ 1075 w 1506"/>
                <a:gd name="T15" fmla="*/ 752 h 1506"/>
                <a:gd name="T16" fmla="*/ 753 w 1506"/>
                <a:gd name="T17" fmla="*/ 1074 h 1506"/>
                <a:gd name="T18" fmla="*/ 1505 w 1506"/>
                <a:gd name="T19" fmla="*/ 859 h 1506"/>
                <a:gd name="T20" fmla="*/ 1505 w 1506"/>
                <a:gd name="T21" fmla="*/ 644 h 1506"/>
                <a:gd name="T22" fmla="*/ 1280 w 1506"/>
                <a:gd name="T23" fmla="*/ 644 h 1506"/>
                <a:gd name="T24" fmla="*/ 1280 w 1506"/>
                <a:gd name="T25" fmla="*/ 644 h 1506"/>
                <a:gd name="T26" fmla="*/ 1205 w 1506"/>
                <a:gd name="T27" fmla="*/ 463 h 1506"/>
                <a:gd name="T28" fmla="*/ 1366 w 1506"/>
                <a:gd name="T29" fmla="*/ 301 h 1506"/>
                <a:gd name="T30" fmla="*/ 1214 w 1506"/>
                <a:gd name="T31" fmla="*/ 149 h 1506"/>
                <a:gd name="T32" fmla="*/ 1055 w 1506"/>
                <a:gd name="T33" fmla="*/ 308 h 1506"/>
                <a:gd name="T34" fmla="*/ 1055 w 1506"/>
                <a:gd name="T35" fmla="*/ 308 h 1506"/>
                <a:gd name="T36" fmla="*/ 860 w 1506"/>
                <a:gd name="T37" fmla="*/ 226 h 1506"/>
                <a:gd name="T38" fmla="*/ 860 w 1506"/>
                <a:gd name="T39" fmla="*/ 0 h 1506"/>
                <a:gd name="T40" fmla="*/ 645 w 1506"/>
                <a:gd name="T41" fmla="*/ 0 h 1506"/>
                <a:gd name="T42" fmla="*/ 645 w 1506"/>
                <a:gd name="T43" fmla="*/ 226 h 1506"/>
                <a:gd name="T44" fmla="*/ 645 w 1506"/>
                <a:gd name="T45" fmla="*/ 226 h 1506"/>
                <a:gd name="T46" fmla="*/ 457 w 1506"/>
                <a:gd name="T47" fmla="*/ 304 h 1506"/>
                <a:gd name="T48" fmla="*/ 302 w 1506"/>
                <a:gd name="T49" fmla="*/ 149 h 1506"/>
                <a:gd name="T50" fmla="*/ 150 w 1506"/>
                <a:gd name="T51" fmla="*/ 301 h 1506"/>
                <a:gd name="T52" fmla="*/ 304 w 1506"/>
                <a:gd name="T53" fmla="*/ 456 h 1506"/>
                <a:gd name="T54" fmla="*/ 304 w 1506"/>
                <a:gd name="T55" fmla="*/ 456 h 1506"/>
                <a:gd name="T56" fmla="*/ 226 w 1506"/>
                <a:gd name="T57" fmla="*/ 644 h 1506"/>
                <a:gd name="T58" fmla="*/ 0 w 1506"/>
                <a:gd name="T59" fmla="*/ 644 h 1506"/>
                <a:gd name="T60" fmla="*/ 0 w 1506"/>
                <a:gd name="T61" fmla="*/ 860 h 1506"/>
                <a:gd name="T62" fmla="*/ 226 w 1506"/>
                <a:gd name="T63" fmla="*/ 860 h 1506"/>
                <a:gd name="T64" fmla="*/ 226 w 1506"/>
                <a:gd name="T65" fmla="*/ 860 h 1506"/>
                <a:gd name="T66" fmla="*/ 309 w 1506"/>
                <a:gd name="T67" fmla="*/ 1055 h 1506"/>
                <a:gd name="T68" fmla="*/ 150 w 1506"/>
                <a:gd name="T69" fmla="*/ 1214 h 1506"/>
                <a:gd name="T70" fmla="*/ 302 w 1506"/>
                <a:gd name="T71" fmla="*/ 1366 h 1506"/>
                <a:gd name="T72" fmla="*/ 463 w 1506"/>
                <a:gd name="T73" fmla="*/ 1204 h 1506"/>
                <a:gd name="T74" fmla="*/ 463 w 1506"/>
                <a:gd name="T75" fmla="*/ 1204 h 1506"/>
                <a:gd name="T76" fmla="*/ 645 w 1506"/>
                <a:gd name="T77" fmla="*/ 1279 h 1506"/>
                <a:gd name="T78" fmla="*/ 645 w 1506"/>
                <a:gd name="T79" fmla="*/ 1505 h 1506"/>
                <a:gd name="T80" fmla="*/ 860 w 1506"/>
                <a:gd name="T81" fmla="*/ 1505 h 1506"/>
                <a:gd name="T82" fmla="*/ 860 w 1506"/>
                <a:gd name="T83" fmla="*/ 1279 h 1506"/>
                <a:gd name="T84" fmla="*/ 860 w 1506"/>
                <a:gd name="T85" fmla="*/ 1279 h 1506"/>
                <a:gd name="T86" fmla="*/ 1049 w 1506"/>
                <a:gd name="T87" fmla="*/ 1200 h 1506"/>
                <a:gd name="T88" fmla="*/ 1214 w 1506"/>
                <a:gd name="T89" fmla="*/ 1366 h 1506"/>
                <a:gd name="T90" fmla="*/ 1366 w 1506"/>
                <a:gd name="T91" fmla="*/ 1214 h 1506"/>
                <a:gd name="T92" fmla="*/ 1201 w 1506"/>
                <a:gd name="T93" fmla="*/ 1048 h 1506"/>
                <a:gd name="T94" fmla="*/ 1201 w 1506"/>
                <a:gd name="T95" fmla="*/ 1048 h 1506"/>
                <a:gd name="T96" fmla="*/ 1280 w 1506"/>
                <a:gd name="T97" fmla="*/ 859 h 1506"/>
                <a:gd name="T98" fmla="*/ 1505 w 1506"/>
                <a:gd name="T99" fmla="*/ 859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6" h="1506">
                  <a:moveTo>
                    <a:pt x="753" y="1074"/>
                  </a:moveTo>
                  <a:lnTo>
                    <a:pt x="753" y="1074"/>
                  </a:lnTo>
                  <a:cubicBezTo>
                    <a:pt x="575" y="1074"/>
                    <a:pt x="431" y="930"/>
                    <a:pt x="430" y="752"/>
                  </a:cubicBezTo>
                  <a:lnTo>
                    <a:pt x="430" y="752"/>
                  </a:lnTo>
                  <a:cubicBezTo>
                    <a:pt x="431" y="574"/>
                    <a:pt x="575" y="430"/>
                    <a:pt x="753" y="429"/>
                  </a:cubicBezTo>
                  <a:lnTo>
                    <a:pt x="753" y="429"/>
                  </a:lnTo>
                  <a:cubicBezTo>
                    <a:pt x="930" y="430"/>
                    <a:pt x="1075" y="574"/>
                    <a:pt x="1075" y="752"/>
                  </a:cubicBezTo>
                  <a:lnTo>
                    <a:pt x="1075" y="752"/>
                  </a:lnTo>
                  <a:cubicBezTo>
                    <a:pt x="1075" y="931"/>
                    <a:pt x="930" y="1074"/>
                    <a:pt x="753" y="1074"/>
                  </a:cubicBezTo>
                  <a:close/>
                  <a:moveTo>
                    <a:pt x="1505" y="859"/>
                  </a:moveTo>
                  <a:lnTo>
                    <a:pt x="1505" y="644"/>
                  </a:lnTo>
                  <a:lnTo>
                    <a:pt x="1280" y="644"/>
                  </a:lnTo>
                  <a:lnTo>
                    <a:pt x="1280" y="644"/>
                  </a:lnTo>
                  <a:cubicBezTo>
                    <a:pt x="1266" y="579"/>
                    <a:pt x="1240" y="518"/>
                    <a:pt x="1205" y="463"/>
                  </a:cubicBezTo>
                  <a:lnTo>
                    <a:pt x="1366" y="301"/>
                  </a:lnTo>
                  <a:lnTo>
                    <a:pt x="1214" y="149"/>
                  </a:lnTo>
                  <a:lnTo>
                    <a:pt x="1055" y="308"/>
                  </a:lnTo>
                  <a:lnTo>
                    <a:pt x="1055" y="308"/>
                  </a:lnTo>
                  <a:cubicBezTo>
                    <a:pt x="998" y="268"/>
                    <a:pt x="931" y="240"/>
                    <a:pt x="860" y="226"/>
                  </a:cubicBezTo>
                  <a:lnTo>
                    <a:pt x="860" y="0"/>
                  </a:lnTo>
                  <a:lnTo>
                    <a:pt x="645" y="0"/>
                  </a:lnTo>
                  <a:lnTo>
                    <a:pt x="645" y="226"/>
                  </a:lnTo>
                  <a:lnTo>
                    <a:pt x="645" y="226"/>
                  </a:lnTo>
                  <a:cubicBezTo>
                    <a:pt x="576" y="240"/>
                    <a:pt x="513" y="267"/>
                    <a:pt x="457" y="304"/>
                  </a:cubicBezTo>
                  <a:lnTo>
                    <a:pt x="302" y="149"/>
                  </a:lnTo>
                  <a:lnTo>
                    <a:pt x="150" y="301"/>
                  </a:lnTo>
                  <a:lnTo>
                    <a:pt x="304" y="456"/>
                  </a:lnTo>
                  <a:lnTo>
                    <a:pt x="304" y="456"/>
                  </a:lnTo>
                  <a:cubicBezTo>
                    <a:pt x="267" y="512"/>
                    <a:pt x="240" y="576"/>
                    <a:pt x="226" y="644"/>
                  </a:cubicBezTo>
                  <a:lnTo>
                    <a:pt x="0" y="644"/>
                  </a:lnTo>
                  <a:lnTo>
                    <a:pt x="0" y="860"/>
                  </a:lnTo>
                  <a:lnTo>
                    <a:pt x="226" y="860"/>
                  </a:lnTo>
                  <a:lnTo>
                    <a:pt x="226" y="860"/>
                  </a:lnTo>
                  <a:cubicBezTo>
                    <a:pt x="240" y="931"/>
                    <a:pt x="269" y="997"/>
                    <a:pt x="309" y="1055"/>
                  </a:cubicBezTo>
                  <a:lnTo>
                    <a:pt x="150" y="1214"/>
                  </a:lnTo>
                  <a:lnTo>
                    <a:pt x="302" y="1366"/>
                  </a:lnTo>
                  <a:lnTo>
                    <a:pt x="463" y="1204"/>
                  </a:lnTo>
                  <a:lnTo>
                    <a:pt x="463" y="1204"/>
                  </a:lnTo>
                  <a:cubicBezTo>
                    <a:pt x="518" y="1239"/>
                    <a:pt x="579" y="1265"/>
                    <a:pt x="645" y="1279"/>
                  </a:cubicBezTo>
                  <a:lnTo>
                    <a:pt x="645" y="1505"/>
                  </a:lnTo>
                  <a:lnTo>
                    <a:pt x="860" y="1505"/>
                  </a:lnTo>
                  <a:lnTo>
                    <a:pt x="860" y="1279"/>
                  </a:lnTo>
                  <a:lnTo>
                    <a:pt x="860" y="1279"/>
                  </a:lnTo>
                  <a:cubicBezTo>
                    <a:pt x="929" y="1265"/>
                    <a:pt x="993" y="1238"/>
                    <a:pt x="1049" y="1200"/>
                  </a:cubicBezTo>
                  <a:lnTo>
                    <a:pt x="1214" y="1366"/>
                  </a:lnTo>
                  <a:lnTo>
                    <a:pt x="1366" y="1214"/>
                  </a:lnTo>
                  <a:lnTo>
                    <a:pt x="1201" y="1048"/>
                  </a:lnTo>
                  <a:lnTo>
                    <a:pt x="1201" y="1048"/>
                  </a:lnTo>
                  <a:cubicBezTo>
                    <a:pt x="1238" y="992"/>
                    <a:pt x="1265" y="928"/>
                    <a:pt x="1280" y="859"/>
                  </a:cubicBezTo>
                  <a:lnTo>
                    <a:pt x="1505" y="85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3" name="Freeform 22">
              <a:extLst>
                <a:ext uri="{FF2B5EF4-FFF2-40B4-BE49-F238E27FC236}">
                  <a16:creationId xmlns:a16="http://schemas.microsoft.com/office/drawing/2014/main" id="{101FA6D7-2B6B-744A-9B82-382EC5D936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707086" y="5329052"/>
              <a:ext cx="250789" cy="250310"/>
            </a:xfrm>
            <a:custGeom>
              <a:avLst/>
              <a:gdLst>
                <a:gd name="T0" fmla="*/ 808 w 1121"/>
                <a:gd name="T1" fmla="*/ 559 h 1121"/>
                <a:gd name="T2" fmla="*/ 557 w 1121"/>
                <a:gd name="T3" fmla="*/ 811 h 1121"/>
                <a:gd name="T4" fmla="*/ 305 w 1121"/>
                <a:gd name="T5" fmla="*/ 559 h 1121"/>
                <a:gd name="T6" fmla="*/ 557 w 1121"/>
                <a:gd name="T7" fmla="*/ 308 h 1121"/>
                <a:gd name="T8" fmla="*/ 1101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1 h 1121"/>
                <a:gd name="T14" fmla="*/ 961 w 1121"/>
                <a:gd name="T15" fmla="*/ 441 h 1121"/>
                <a:gd name="T16" fmla="*/ 927 w 1121"/>
                <a:gd name="T17" fmla="*/ 359 h 1121"/>
                <a:gd name="T18" fmla="*/ 1039 w 1121"/>
                <a:gd name="T19" fmla="*/ 247 h 1121"/>
                <a:gd name="T20" fmla="*/ 880 w 1121"/>
                <a:gd name="T21" fmla="*/ 88 h 1121"/>
                <a:gd name="T22" fmla="*/ 855 w 1121"/>
                <a:gd name="T23" fmla="*/ 88 h 1121"/>
                <a:gd name="T24" fmla="*/ 755 w 1121"/>
                <a:gd name="T25" fmla="*/ 188 h 1121"/>
                <a:gd name="T26" fmla="*/ 678 w 1121"/>
                <a:gd name="T27" fmla="*/ 17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5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7 w 1121"/>
                <a:gd name="T45" fmla="*/ 435 h 1121"/>
                <a:gd name="T46" fmla="*/ 0 w 1121"/>
                <a:gd name="T47" fmla="*/ 453 h 1121"/>
                <a:gd name="T48" fmla="*/ 0 w 1121"/>
                <a:gd name="T49" fmla="*/ 678 h 1121"/>
                <a:gd name="T50" fmla="*/ 153 w 1121"/>
                <a:gd name="T51" fmla="*/ 678 h 1121"/>
                <a:gd name="T52" fmla="*/ 188 w 1121"/>
                <a:gd name="T53" fmla="*/ 764 h 1121"/>
                <a:gd name="T54" fmla="*/ 80 w 1121"/>
                <a:gd name="T55" fmla="*/ 872 h 1121"/>
                <a:gd name="T56" fmla="*/ 239 w 1121"/>
                <a:gd name="T57" fmla="*/ 1030 h 1121"/>
                <a:gd name="T58" fmla="*/ 264 w 1121"/>
                <a:gd name="T59" fmla="*/ 1030 h 1121"/>
                <a:gd name="T60" fmla="*/ 362 w 1121"/>
                <a:gd name="T61" fmla="*/ 933 h 1121"/>
                <a:gd name="T62" fmla="*/ 441 w 1121"/>
                <a:gd name="T63" fmla="*/ 1101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1 h 1121"/>
                <a:gd name="T70" fmla="*/ 755 w 1121"/>
                <a:gd name="T71" fmla="*/ 931 h 1121"/>
                <a:gd name="T72" fmla="*/ 868 w 1121"/>
                <a:gd name="T73" fmla="*/ 1043 h 1121"/>
                <a:gd name="T74" fmla="*/ 1027 w 1121"/>
                <a:gd name="T75" fmla="*/ 884 h 1121"/>
                <a:gd name="T76" fmla="*/ 1027 w 1121"/>
                <a:gd name="T77" fmla="*/ 859 h 1121"/>
                <a:gd name="T78" fmla="*/ 927 w 1121"/>
                <a:gd name="T79" fmla="*/ 760 h 1121"/>
                <a:gd name="T80" fmla="*/ 1101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8" y="559"/>
                  </a:moveTo>
                  <a:lnTo>
                    <a:pt x="808" y="559"/>
                  </a:lnTo>
                  <a:cubicBezTo>
                    <a:pt x="808" y="698"/>
                    <a:pt x="695" y="811"/>
                    <a:pt x="557" y="811"/>
                  </a:cubicBezTo>
                  <a:lnTo>
                    <a:pt x="557" y="811"/>
                  </a:lnTo>
                  <a:cubicBezTo>
                    <a:pt x="418" y="811"/>
                    <a:pt x="305" y="698"/>
                    <a:pt x="305" y="559"/>
                  </a:cubicBezTo>
                  <a:lnTo>
                    <a:pt x="305" y="559"/>
                  </a:lnTo>
                  <a:cubicBezTo>
                    <a:pt x="305" y="421"/>
                    <a:pt x="418" y="308"/>
                    <a:pt x="557" y="308"/>
                  </a:cubicBezTo>
                  <a:lnTo>
                    <a:pt x="557" y="308"/>
                  </a:lnTo>
                  <a:cubicBezTo>
                    <a:pt x="695" y="308"/>
                    <a:pt x="808" y="421"/>
                    <a:pt x="808" y="559"/>
                  </a:cubicBezTo>
                  <a:close/>
                  <a:moveTo>
                    <a:pt x="1101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1"/>
                  </a:lnTo>
                  <a:lnTo>
                    <a:pt x="1101" y="441"/>
                  </a:lnTo>
                  <a:lnTo>
                    <a:pt x="961" y="441"/>
                  </a:lnTo>
                  <a:lnTo>
                    <a:pt x="961" y="441"/>
                  </a:lnTo>
                  <a:cubicBezTo>
                    <a:pt x="952" y="412"/>
                    <a:pt x="941" y="386"/>
                    <a:pt x="927" y="359"/>
                  </a:cubicBezTo>
                  <a:lnTo>
                    <a:pt x="1027" y="260"/>
                  </a:lnTo>
                  <a:lnTo>
                    <a:pt x="1039" y="247"/>
                  </a:lnTo>
                  <a:lnTo>
                    <a:pt x="1027" y="235"/>
                  </a:lnTo>
                  <a:lnTo>
                    <a:pt x="880" y="88"/>
                  </a:lnTo>
                  <a:lnTo>
                    <a:pt x="868" y="75"/>
                  </a:lnTo>
                  <a:lnTo>
                    <a:pt x="855" y="88"/>
                  </a:lnTo>
                  <a:lnTo>
                    <a:pt x="755" y="188"/>
                  </a:lnTo>
                  <a:lnTo>
                    <a:pt x="755" y="188"/>
                  </a:lnTo>
                  <a:cubicBezTo>
                    <a:pt x="730" y="175"/>
                    <a:pt x="704" y="164"/>
                    <a:pt x="678" y="156"/>
                  </a:cubicBezTo>
                  <a:lnTo>
                    <a:pt x="678" y="17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7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4" y="88"/>
                  </a:lnTo>
                  <a:lnTo>
                    <a:pt x="252" y="75"/>
                  </a:lnTo>
                  <a:lnTo>
                    <a:pt x="239" y="88"/>
                  </a:lnTo>
                  <a:lnTo>
                    <a:pt x="93" y="235"/>
                  </a:lnTo>
                  <a:lnTo>
                    <a:pt x="80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2" y="408"/>
                    <a:pt x="154" y="435"/>
                  </a:cubicBezTo>
                  <a:lnTo>
                    <a:pt x="17" y="435"/>
                  </a:lnTo>
                  <a:lnTo>
                    <a:pt x="0" y="435"/>
                  </a:lnTo>
                  <a:lnTo>
                    <a:pt x="0" y="453"/>
                  </a:lnTo>
                  <a:lnTo>
                    <a:pt x="0" y="660"/>
                  </a:lnTo>
                  <a:lnTo>
                    <a:pt x="0" y="678"/>
                  </a:lnTo>
                  <a:lnTo>
                    <a:pt x="17" y="678"/>
                  </a:lnTo>
                  <a:lnTo>
                    <a:pt x="153" y="678"/>
                  </a:lnTo>
                  <a:lnTo>
                    <a:pt x="153" y="678"/>
                  </a:lnTo>
                  <a:cubicBezTo>
                    <a:pt x="161" y="707"/>
                    <a:pt x="173" y="736"/>
                    <a:pt x="188" y="764"/>
                  </a:cubicBezTo>
                  <a:lnTo>
                    <a:pt x="93" y="859"/>
                  </a:lnTo>
                  <a:lnTo>
                    <a:pt x="80" y="872"/>
                  </a:lnTo>
                  <a:lnTo>
                    <a:pt x="93" y="884"/>
                  </a:lnTo>
                  <a:lnTo>
                    <a:pt x="239" y="1030"/>
                  </a:lnTo>
                  <a:lnTo>
                    <a:pt x="252" y="1043"/>
                  </a:lnTo>
                  <a:lnTo>
                    <a:pt x="264" y="1030"/>
                  </a:lnTo>
                  <a:lnTo>
                    <a:pt x="362" y="933"/>
                  </a:lnTo>
                  <a:lnTo>
                    <a:pt x="362" y="933"/>
                  </a:lnTo>
                  <a:cubicBezTo>
                    <a:pt x="387" y="946"/>
                    <a:pt x="414" y="957"/>
                    <a:pt x="441" y="965"/>
                  </a:cubicBezTo>
                  <a:lnTo>
                    <a:pt x="441" y="1101"/>
                  </a:lnTo>
                  <a:lnTo>
                    <a:pt x="441" y="1120"/>
                  </a:lnTo>
                  <a:lnTo>
                    <a:pt x="459" y="1120"/>
                  </a:lnTo>
                  <a:lnTo>
                    <a:pt x="666" y="1120"/>
                  </a:lnTo>
                  <a:lnTo>
                    <a:pt x="684" y="1120"/>
                  </a:lnTo>
                  <a:lnTo>
                    <a:pt x="684" y="1101"/>
                  </a:lnTo>
                  <a:lnTo>
                    <a:pt x="684" y="961"/>
                  </a:lnTo>
                  <a:lnTo>
                    <a:pt x="684" y="961"/>
                  </a:lnTo>
                  <a:cubicBezTo>
                    <a:pt x="709" y="954"/>
                    <a:pt x="733" y="943"/>
                    <a:pt x="755" y="931"/>
                  </a:cubicBezTo>
                  <a:lnTo>
                    <a:pt x="855" y="1030"/>
                  </a:lnTo>
                  <a:lnTo>
                    <a:pt x="868" y="1043"/>
                  </a:lnTo>
                  <a:lnTo>
                    <a:pt x="880" y="1030"/>
                  </a:lnTo>
                  <a:lnTo>
                    <a:pt x="1027" y="884"/>
                  </a:lnTo>
                  <a:lnTo>
                    <a:pt x="1039" y="872"/>
                  </a:lnTo>
                  <a:lnTo>
                    <a:pt x="1027" y="859"/>
                  </a:lnTo>
                  <a:lnTo>
                    <a:pt x="927" y="760"/>
                  </a:lnTo>
                  <a:lnTo>
                    <a:pt x="927" y="760"/>
                  </a:lnTo>
                  <a:cubicBezTo>
                    <a:pt x="941" y="735"/>
                    <a:pt x="951" y="710"/>
                    <a:pt x="959" y="684"/>
                  </a:cubicBezTo>
                  <a:lnTo>
                    <a:pt x="1101" y="684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4" name="Freeform 23">
              <a:extLst>
                <a:ext uri="{FF2B5EF4-FFF2-40B4-BE49-F238E27FC236}">
                  <a16:creationId xmlns:a16="http://schemas.microsoft.com/office/drawing/2014/main" id="{8B9A206C-BD7B-2D4D-A8EC-C91A2230C2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148173" y="4475254"/>
              <a:ext cx="250789" cy="250310"/>
            </a:xfrm>
            <a:custGeom>
              <a:avLst/>
              <a:gdLst>
                <a:gd name="T0" fmla="*/ 809 w 1121"/>
                <a:gd name="T1" fmla="*/ 560 h 1121"/>
                <a:gd name="T2" fmla="*/ 557 w 1121"/>
                <a:gd name="T3" fmla="*/ 811 h 1121"/>
                <a:gd name="T4" fmla="*/ 305 w 1121"/>
                <a:gd name="T5" fmla="*/ 560 h 1121"/>
                <a:gd name="T6" fmla="*/ 557 w 1121"/>
                <a:gd name="T7" fmla="*/ 308 h 1121"/>
                <a:gd name="T8" fmla="*/ 1103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2 h 1121"/>
                <a:gd name="T14" fmla="*/ 962 w 1121"/>
                <a:gd name="T15" fmla="*/ 442 h 1121"/>
                <a:gd name="T16" fmla="*/ 928 w 1121"/>
                <a:gd name="T17" fmla="*/ 360 h 1121"/>
                <a:gd name="T18" fmla="*/ 1040 w 1121"/>
                <a:gd name="T19" fmla="*/ 247 h 1121"/>
                <a:gd name="T20" fmla="*/ 881 w 1121"/>
                <a:gd name="T21" fmla="*/ 89 h 1121"/>
                <a:gd name="T22" fmla="*/ 856 w 1121"/>
                <a:gd name="T23" fmla="*/ 89 h 1121"/>
                <a:gd name="T24" fmla="*/ 756 w 1121"/>
                <a:gd name="T25" fmla="*/ 189 h 1121"/>
                <a:gd name="T26" fmla="*/ 678 w 1121"/>
                <a:gd name="T27" fmla="*/ 18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6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8 w 1121"/>
                <a:gd name="T45" fmla="*/ 436 h 1121"/>
                <a:gd name="T46" fmla="*/ 0 w 1121"/>
                <a:gd name="T47" fmla="*/ 454 h 1121"/>
                <a:gd name="T48" fmla="*/ 0 w 1121"/>
                <a:gd name="T49" fmla="*/ 679 h 1121"/>
                <a:gd name="T50" fmla="*/ 153 w 1121"/>
                <a:gd name="T51" fmla="*/ 679 h 1121"/>
                <a:gd name="T52" fmla="*/ 188 w 1121"/>
                <a:gd name="T53" fmla="*/ 764 h 1121"/>
                <a:gd name="T54" fmla="*/ 81 w 1121"/>
                <a:gd name="T55" fmla="*/ 872 h 1121"/>
                <a:gd name="T56" fmla="*/ 240 w 1121"/>
                <a:gd name="T57" fmla="*/ 1031 h 1121"/>
                <a:gd name="T58" fmla="*/ 265 w 1121"/>
                <a:gd name="T59" fmla="*/ 1031 h 1121"/>
                <a:gd name="T60" fmla="*/ 362 w 1121"/>
                <a:gd name="T61" fmla="*/ 934 h 1121"/>
                <a:gd name="T62" fmla="*/ 442 w 1121"/>
                <a:gd name="T63" fmla="*/ 1102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2 h 1121"/>
                <a:gd name="T70" fmla="*/ 756 w 1121"/>
                <a:gd name="T71" fmla="*/ 931 h 1121"/>
                <a:gd name="T72" fmla="*/ 868 w 1121"/>
                <a:gd name="T73" fmla="*/ 1044 h 1121"/>
                <a:gd name="T74" fmla="*/ 1027 w 1121"/>
                <a:gd name="T75" fmla="*/ 885 h 1121"/>
                <a:gd name="T76" fmla="*/ 1027 w 1121"/>
                <a:gd name="T77" fmla="*/ 860 h 1121"/>
                <a:gd name="T78" fmla="*/ 928 w 1121"/>
                <a:gd name="T79" fmla="*/ 760 h 1121"/>
                <a:gd name="T80" fmla="*/ 1103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9" y="560"/>
                  </a:moveTo>
                  <a:lnTo>
                    <a:pt x="809" y="560"/>
                  </a:lnTo>
                  <a:cubicBezTo>
                    <a:pt x="809" y="699"/>
                    <a:pt x="696" y="811"/>
                    <a:pt x="557" y="811"/>
                  </a:cubicBezTo>
                  <a:lnTo>
                    <a:pt x="557" y="811"/>
                  </a:lnTo>
                  <a:cubicBezTo>
                    <a:pt x="419" y="811"/>
                    <a:pt x="305" y="699"/>
                    <a:pt x="305" y="560"/>
                  </a:cubicBezTo>
                  <a:lnTo>
                    <a:pt x="305" y="560"/>
                  </a:lnTo>
                  <a:cubicBezTo>
                    <a:pt x="305" y="421"/>
                    <a:pt x="419" y="308"/>
                    <a:pt x="557" y="308"/>
                  </a:cubicBezTo>
                  <a:lnTo>
                    <a:pt x="557" y="308"/>
                  </a:lnTo>
                  <a:cubicBezTo>
                    <a:pt x="696" y="308"/>
                    <a:pt x="809" y="421"/>
                    <a:pt x="809" y="560"/>
                  </a:cubicBezTo>
                  <a:close/>
                  <a:moveTo>
                    <a:pt x="1103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2"/>
                  </a:lnTo>
                  <a:lnTo>
                    <a:pt x="1103" y="442"/>
                  </a:lnTo>
                  <a:lnTo>
                    <a:pt x="962" y="442"/>
                  </a:lnTo>
                  <a:lnTo>
                    <a:pt x="962" y="442"/>
                  </a:lnTo>
                  <a:cubicBezTo>
                    <a:pt x="953" y="413"/>
                    <a:pt x="942" y="386"/>
                    <a:pt x="928" y="360"/>
                  </a:cubicBezTo>
                  <a:lnTo>
                    <a:pt x="1027" y="260"/>
                  </a:lnTo>
                  <a:lnTo>
                    <a:pt x="1040" y="247"/>
                  </a:lnTo>
                  <a:lnTo>
                    <a:pt x="1027" y="235"/>
                  </a:lnTo>
                  <a:lnTo>
                    <a:pt x="881" y="89"/>
                  </a:lnTo>
                  <a:lnTo>
                    <a:pt x="868" y="76"/>
                  </a:lnTo>
                  <a:lnTo>
                    <a:pt x="856" y="89"/>
                  </a:lnTo>
                  <a:lnTo>
                    <a:pt x="756" y="189"/>
                  </a:lnTo>
                  <a:lnTo>
                    <a:pt x="756" y="189"/>
                  </a:lnTo>
                  <a:cubicBezTo>
                    <a:pt x="731" y="175"/>
                    <a:pt x="705" y="165"/>
                    <a:pt x="678" y="156"/>
                  </a:cubicBezTo>
                  <a:lnTo>
                    <a:pt x="678" y="18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8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5" y="89"/>
                  </a:lnTo>
                  <a:lnTo>
                    <a:pt x="252" y="76"/>
                  </a:lnTo>
                  <a:lnTo>
                    <a:pt x="240" y="89"/>
                  </a:lnTo>
                  <a:lnTo>
                    <a:pt x="93" y="235"/>
                  </a:lnTo>
                  <a:lnTo>
                    <a:pt x="81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3" y="408"/>
                    <a:pt x="154" y="436"/>
                  </a:cubicBezTo>
                  <a:lnTo>
                    <a:pt x="18" y="436"/>
                  </a:lnTo>
                  <a:lnTo>
                    <a:pt x="0" y="436"/>
                  </a:lnTo>
                  <a:lnTo>
                    <a:pt x="0" y="454"/>
                  </a:lnTo>
                  <a:lnTo>
                    <a:pt x="0" y="660"/>
                  </a:lnTo>
                  <a:lnTo>
                    <a:pt x="0" y="679"/>
                  </a:lnTo>
                  <a:lnTo>
                    <a:pt x="18" y="679"/>
                  </a:lnTo>
                  <a:lnTo>
                    <a:pt x="153" y="679"/>
                  </a:lnTo>
                  <a:lnTo>
                    <a:pt x="153" y="679"/>
                  </a:lnTo>
                  <a:cubicBezTo>
                    <a:pt x="162" y="708"/>
                    <a:pt x="174" y="737"/>
                    <a:pt x="188" y="764"/>
                  </a:cubicBezTo>
                  <a:lnTo>
                    <a:pt x="93" y="860"/>
                  </a:lnTo>
                  <a:lnTo>
                    <a:pt x="81" y="872"/>
                  </a:lnTo>
                  <a:lnTo>
                    <a:pt x="93" y="885"/>
                  </a:lnTo>
                  <a:lnTo>
                    <a:pt x="240" y="1031"/>
                  </a:lnTo>
                  <a:lnTo>
                    <a:pt x="252" y="1044"/>
                  </a:lnTo>
                  <a:lnTo>
                    <a:pt x="265" y="1031"/>
                  </a:lnTo>
                  <a:lnTo>
                    <a:pt x="362" y="934"/>
                  </a:lnTo>
                  <a:lnTo>
                    <a:pt x="362" y="934"/>
                  </a:lnTo>
                  <a:cubicBezTo>
                    <a:pt x="388" y="946"/>
                    <a:pt x="414" y="957"/>
                    <a:pt x="442" y="965"/>
                  </a:cubicBezTo>
                  <a:lnTo>
                    <a:pt x="442" y="1102"/>
                  </a:lnTo>
                  <a:lnTo>
                    <a:pt x="442" y="1120"/>
                  </a:lnTo>
                  <a:lnTo>
                    <a:pt x="459" y="1120"/>
                  </a:lnTo>
                  <a:lnTo>
                    <a:pt x="667" y="1120"/>
                  </a:lnTo>
                  <a:lnTo>
                    <a:pt x="684" y="1120"/>
                  </a:lnTo>
                  <a:lnTo>
                    <a:pt x="684" y="1102"/>
                  </a:lnTo>
                  <a:lnTo>
                    <a:pt x="684" y="962"/>
                  </a:lnTo>
                  <a:lnTo>
                    <a:pt x="684" y="962"/>
                  </a:lnTo>
                  <a:cubicBezTo>
                    <a:pt x="709" y="954"/>
                    <a:pt x="733" y="944"/>
                    <a:pt x="756" y="931"/>
                  </a:cubicBezTo>
                  <a:lnTo>
                    <a:pt x="856" y="1031"/>
                  </a:lnTo>
                  <a:lnTo>
                    <a:pt x="868" y="1044"/>
                  </a:lnTo>
                  <a:lnTo>
                    <a:pt x="881" y="1031"/>
                  </a:lnTo>
                  <a:lnTo>
                    <a:pt x="1027" y="885"/>
                  </a:lnTo>
                  <a:lnTo>
                    <a:pt x="1040" y="872"/>
                  </a:lnTo>
                  <a:lnTo>
                    <a:pt x="1027" y="860"/>
                  </a:lnTo>
                  <a:lnTo>
                    <a:pt x="928" y="760"/>
                  </a:lnTo>
                  <a:lnTo>
                    <a:pt x="928" y="760"/>
                  </a:lnTo>
                  <a:cubicBezTo>
                    <a:pt x="941" y="736"/>
                    <a:pt x="952" y="710"/>
                    <a:pt x="960" y="684"/>
                  </a:cubicBezTo>
                  <a:lnTo>
                    <a:pt x="1103" y="684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75" name="Freeform 24">
              <a:extLst>
                <a:ext uri="{FF2B5EF4-FFF2-40B4-BE49-F238E27FC236}">
                  <a16:creationId xmlns:a16="http://schemas.microsoft.com/office/drawing/2014/main" id="{0C09F8DB-45E0-AB4C-A5E0-E281B3F40E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543153" y="5212817"/>
              <a:ext cx="186610" cy="186255"/>
            </a:xfrm>
            <a:custGeom>
              <a:avLst/>
              <a:gdLst>
                <a:gd name="T0" fmla="*/ 601 w 833"/>
                <a:gd name="T1" fmla="*/ 416 h 832"/>
                <a:gd name="T2" fmla="*/ 414 w 833"/>
                <a:gd name="T3" fmla="*/ 603 h 832"/>
                <a:gd name="T4" fmla="*/ 227 w 833"/>
                <a:gd name="T5" fmla="*/ 416 h 832"/>
                <a:gd name="T6" fmla="*/ 414 w 833"/>
                <a:gd name="T7" fmla="*/ 229 h 832"/>
                <a:gd name="T8" fmla="*/ 819 w 833"/>
                <a:gd name="T9" fmla="*/ 508 h 832"/>
                <a:gd name="T10" fmla="*/ 832 w 833"/>
                <a:gd name="T11" fmla="*/ 494 h 832"/>
                <a:gd name="T12" fmla="*/ 832 w 833"/>
                <a:gd name="T13" fmla="*/ 328 h 832"/>
                <a:gd name="T14" fmla="*/ 714 w 833"/>
                <a:gd name="T15" fmla="*/ 328 h 832"/>
                <a:gd name="T16" fmla="*/ 689 w 833"/>
                <a:gd name="T17" fmla="*/ 267 h 832"/>
                <a:gd name="T18" fmla="*/ 772 w 833"/>
                <a:gd name="T19" fmla="*/ 184 h 832"/>
                <a:gd name="T20" fmla="*/ 654 w 833"/>
                <a:gd name="T21" fmla="*/ 66 h 832"/>
                <a:gd name="T22" fmla="*/ 636 w 833"/>
                <a:gd name="T23" fmla="*/ 66 h 832"/>
                <a:gd name="T24" fmla="*/ 561 w 833"/>
                <a:gd name="T25" fmla="*/ 140 h 832"/>
                <a:gd name="T26" fmla="*/ 504 w 833"/>
                <a:gd name="T27" fmla="*/ 13 h 832"/>
                <a:gd name="T28" fmla="*/ 491 w 833"/>
                <a:gd name="T29" fmla="*/ 0 h 832"/>
                <a:gd name="T30" fmla="*/ 324 w 833"/>
                <a:gd name="T31" fmla="*/ 0 h 832"/>
                <a:gd name="T32" fmla="*/ 324 w 833"/>
                <a:gd name="T33" fmla="*/ 116 h 832"/>
                <a:gd name="T34" fmla="*/ 270 w 833"/>
                <a:gd name="T35" fmla="*/ 138 h 832"/>
                <a:gd name="T36" fmla="*/ 187 w 833"/>
                <a:gd name="T37" fmla="*/ 56 h 832"/>
                <a:gd name="T38" fmla="*/ 70 w 833"/>
                <a:gd name="T39" fmla="*/ 174 h 832"/>
                <a:gd name="T40" fmla="*/ 70 w 833"/>
                <a:gd name="T41" fmla="*/ 193 h 832"/>
                <a:gd name="T42" fmla="*/ 141 w 833"/>
                <a:gd name="T43" fmla="*/ 264 h 832"/>
                <a:gd name="T44" fmla="*/ 13 w 833"/>
                <a:gd name="T45" fmla="*/ 323 h 832"/>
                <a:gd name="T46" fmla="*/ 0 w 833"/>
                <a:gd name="T47" fmla="*/ 336 h 832"/>
                <a:gd name="T48" fmla="*/ 0 w 833"/>
                <a:gd name="T49" fmla="*/ 503 h 832"/>
                <a:gd name="T50" fmla="*/ 114 w 833"/>
                <a:gd name="T51" fmla="*/ 503 h 832"/>
                <a:gd name="T52" fmla="*/ 141 w 833"/>
                <a:gd name="T53" fmla="*/ 567 h 832"/>
                <a:gd name="T54" fmla="*/ 60 w 833"/>
                <a:gd name="T55" fmla="*/ 648 h 832"/>
                <a:gd name="T56" fmla="*/ 178 w 833"/>
                <a:gd name="T57" fmla="*/ 766 h 832"/>
                <a:gd name="T58" fmla="*/ 197 w 833"/>
                <a:gd name="T59" fmla="*/ 766 h 832"/>
                <a:gd name="T60" fmla="*/ 270 w 833"/>
                <a:gd name="T61" fmla="*/ 693 h 832"/>
                <a:gd name="T62" fmla="*/ 328 w 833"/>
                <a:gd name="T63" fmla="*/ 818 h 832"/>
                <a:gd name="T64" fmla="*/ 341 w 833"/>
                <a:gd name="T65" fmla="*/ 831 h 832"/>
                <a:gd name="T66" fmla="*/ 509 w 833"/>
                <a:gd name="T67" fmla="*/ 831 h 832"/>
                <a:gd name="T68" fmla="*/ 509 w 833"/>
                <a:gd name="T69" fmla="*/ 714 h 832"/>
                <a:gd name="T70" fmla="*/ 561 w 833"/>
                <a:gd name="T71" fmla="*/ 691 h 832"/>
                <a:gd name="T72" fmla="*/ 645 w 833"/>
                <a:gd name="T73" fmla="*/ 775 h 832"/>
                <a:gd name="T74" fmla="*/ 763 w 833"/>
                <a:gd name="T75" fmla="*/ 656 h 832"/>
                <a:gd name="T76" fmla="*/ 763 w 833"/>
                <a:gd name="T77" fmla="*/ 638 h 832"/>
                <a:gd name="T78" fmla="*/ 689 w 833"/>
                <a:gd name="T79" fmla="*/ 564 h 832"/>
                <a:gd name="T80" fmla="*/ 819 w 833"/>
                <a:gd name="T81" fmla="*/ 508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3" h="832">
                  <a:moveTo>
                    <a:pt x="601" y="416"/>
                  </a:moveTo>
                  <a:lnTo>
                    <a:pt x="601" y="416"/>
                  </a:lnTo>
                  <a:cubicBezTo>
                    <a:pt x="601" y="519"/>
                    <a:pt x="517" y="603"/>
                    <a:pt x="414" y="603"/>
                  </a:cubicBezTo>
                  <a:lnTo>
                    <a:pt x="414" y="603"/>
                  </a:lnTo>
                  <a:cubicBezTo>
                    <a:pt x="311" y="603"/>
                    <a:pt x="227" y="519"/>
                    <a:pt x="227" y="416"/>
                  </a:cubicBezTo>
                  <a:lnTo>
                    <a:pt x="227" y="416"/>
                  </a:lnTo>
                  <a:cubicBezTo>
                    <a:pt x="227" y="312"/>
                    <a:pt x="311" y="229"/>
                    <a:pt x="414" y="229"/>
                  </a:cubicBezTo>
                  <a:lnTo>
                    <a:pt x="414" y="229"/>
                  </a:lnTo>
                  <a:cubicBezTo>
                    <a:pt x="517" y="229"/>
                    <a:pt x="601" y="312"/>
                    <a:pt x="601" y="416"/>
                  </a:cubicBezTo>
                  <a:close/>
                  <a:moveTo>
                    <a:pt x="819" y="508"/>
                  </a:moveTo>
                  <a:lnTo>
                    <a:pt x="832" y="508"/>
                  </a:lnTo>
                  <a:lnTo>
                    <a:pt x="832" y="494"/>
                  </a:lnTo>
                  <a:lnTo>
                    <a:pt x="832" y="340"/>
                  </a:lnTo>
                  <a:lnTo>
                    <a:pt x="832" y="328"/>
                  </a:lnTo>
                  <a:lnTo>
                    <a:pt x="819" y="328"/>
                  </a:lnTo>
                  <a:lnTo>
                    <a:pt x="714" y="328"/>
                  </a:lnTo>
                  <a:lnTo>
                    <a:pt x="714" y="328"/>
                  </a:lnTo>
                  <a:cubicBezTo>
                    <a:pt x="708" y="307"/>
                    <a:pt x="700" y="286"/>
                    <a:pt x="689" y="267"/>
                  </a:cubicBezTo>
                  <a:lnTo>
                    <a:pt x="763" y="193"/>
                  </a:lnTo>
                  <a:lnTo>
                    <a:pt x="772" y="184"/>
                  </a:lnTo>
                  <a:lnTo>
                    <a:pt x="763" y="174"/>
                  </a:lnTo>
                  <a:lnTo>
                    <a:pt x="654" y="66"/>
                  </a:lnTo>
                  <a:lnTo>
                    <a:pt x="645" y="56"/>
                  </a:lnTo>
                  <a:lnTo>
                    <a:pt x="636" y="66"/>
                  </a:lnTo>
                  <a:lnTo>
                    <a:pt x="561" y="140"/>
                  </a:lnTo>
                  <a:lnTo>
                    <a:pt x="561" y="140"/>
                  </a:lnTo>
                  <a:cubicBezTo>
                    <a:pt x="543" y="130"/>
                    <a:pt x="524" y="122"/>
                    <a:pt x="504" y="116"/>
                  </a:cubicBezTo>
                  <a:lnTo>
                    <a:pt x="504" y="13"/>
                  </a:lnTo>
                  <a:lnTo>
                    <a:pt x="504" y="0"/>
                  </a:lnTo>
                  <a:lnTo>
                    <a:pt x="491" y="0"/>
                  </a:lnTo>
                  <a:lnTo>
                    <a:pt x="337" y="0"/>
                  </a:lnTo>
                  <a:lnTo>
                    <a:pt x="324" y="0"/>
                  </a:lnTo>
                  <a:lnTo>
                    <a:pt x="324" y="13"/>
                  </a:lnTo>
                  <a:lnTo>
                    <a:pt x="324" y="116"/>
                  </a:lnTo>
                  <a:lnTo>
                    <a:pt x="324" y="116"/>
                  </a:lnTo>
                  <a:cubicBezTo>
                    <a:pt x="305" y="121"/>
                    <a:pt x="287" y="129"/>
                    <a:pt x="270" y="138"/>
                  </a:cubicBezTo>
                  <a:lnTo>
                    <a:pt x="197" y="66"/>
                  </a:lnTo>
                  <a:lnTo>
                    <a:pt x="187" y="56"/>
                  </a:lnTo>
                  <a:lnTo>
                    <a:pt x="178" y="66"/>
                  </a:lnTo>
                  <a:lnTo>
                    <a:pt x="70" y="174"/>
                  </a:lnTo>
                  <a:lnTo>
                    <a:pt x="60" y="184"/>
                  </a:lnTo>
                  <a:lnTo>
                    <a:pt x="70" y="193"/>
                  </a:lnTo>
                  <a:lnTo>
                    <a:pt x="141" y="264"/>
                  </a:lnTo>
                  <a:lnTo>
                    <a:pt x="141" y="264"/>
                  </a:lnTo>
                  <a:cubicBezTo>
                    <a:pt x="130" y="283"/>
                    <a:pt x="122" y="303"/>
                    <a:pt x="115" y="323"/>
                  </a:cubicBezTo>
                  <a:lnTo>
                    <a:pt x="13" y="323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490"/>
                  </a:lnTo>
                  <a:lnTo>
                    <a:pt x="0" y="503"/>
                  </a:lnTo>
                  <a:lnTo>
                    <a:pt x="13" y="503"/>
                  </a:lnTo>
                  <a:lnTo>
                    <a:pt x="114" y="503"/>
                  </a:lnTo>
                  <a:lnTo>
                    <a:pt x="114" y="503"/>
                  </a:lnTo>
                  <a:cubicBezTo>
                    <a:pt x="121" y="525"/>
                    <a:pt x="129" y="547"/>
                    <a:pt x="141" y="567"/>
                  </a:cubicBezTo>
                  <a:lnTo>
                    <a:pt x="70" y="638"/>
                  </a:lnTo>
                  <a:lnTo>
                    <a:pt x="60" y="648"/>
                  </a:lnTo>
                  <a:lnTo>
                    <a:pt x="70" y="656"/>
                  </a:lnTo>
                  <a:lnTo>
                    <a:pt x="178" y="766"/>
                  </a:lnTo>
                  <a:lnTo>
                    <a:pt x="187" y="775"/>
                  </a:lnTo>
                  <a:lnTo>
                    <a:pt x="197" y="766"/>
                  </a:lnTo>
                  <a:lnTo>
                    <a:pt x="270" y="693"/>
                  </a:lnTo>
                  <a:lnTo>
                    <a:pt x="270" y="693"/>
                  </a:lnTo>
                  <a:cubicBezTo>
                    <a:pt x="288" y="703"/>
                    <a:pt x="308" y="711"/>
                    <a:pt x="328" y="716"/>
                  </a:cubicBezTo>
                  <a:lnTo>
                    <a:pt x="328" y="818"/>
                  </a:lnTo>
                  <a:lnTo>
                    <a:pt x="328" y="831"/>
                  </a:lnTo>
                  <a:lnTo>
                    <a:pt x="341" y="831"/>
                  </a:lnTo>
                  <a:lnTo>
                    <a:pt x="495" y="831"/>
                  </a:lnTo>
                  <a:lnTo>
                    <a:pt x="509" y="831"/>
                  </a:lnTo>
                  <a:lnTo>
                    <a:pt x="509" y="818"/>
                  </a:lnTo>
                  <a:lnTo>
                    <a:pt x="509" y="714"/>
                  </a:lnTo>
                  <a:lnTo>
                    <a:pt x="509" y="714"/>
                  </a:lnTo>
                  <a:cubicBezTo>
                    <a:pt x="527" y="708"/>
                    <a:pt x="545" y="701"/>
                    <a:pt x="561" y="691"/>
                  </a:cubicBezTo>
                  <a:lnTo>
                    <a:pt x="636" y="766"/>
                  </a:lnTo>
                  <a:lnTo>
                    <a:pt x="645" y="775"/>
                  </a:lnTo>
                  <a:lnTo>
                    <a:pt x="654" y="766"/>
                  </a:lnTo>
                  <a:lnTo>
                    <a:pt x="763" y="656"/>
                  </a:lnTo>
                  <a:lnTo>
                    <a:pt x="772" y="648"/>
                  </a:lnTo>
                  <a:lnTo>
                    <a:pt x="763" y="638"/>
                  </a:lnTo>
                  <a:lnTo>
                    <a:pt x="689" y="564"/>
                  </a:lnTo>
                  <a:lnTo>
                    <a:pt x="689" y="564"/>
                  </a:lnTo>
                  <a:cubicBezTo>
                    <a:pt x="699" y="546"/>
                    <a:pt x="707" y="527"/>
                    <a:pt x="713" y="508"/>
                  </a:cubicBezTo>
                  <a:lnTo>
                    <a:pt x="819" y="508"/>
                  </a:ln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90D82CB4-9807-154C-A14B-0D7B808BFB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316527" y="6187329"/>
              <a:ext cx="296207" cy="295642"/>
            </a:xfrm>
            <a:custGeom>
              <a:avLst/>
              <a:gdLst>
                <a:gd name="T0" fmla="*/ 949 w 1321"/>
                <a:gd name="T1" fmla="*/ 677 h 1321"/>
                <a:gd name="T2" fmla="*/ 639 w 1321"/>
                <a:gd name="T3" fmla="*/ 952 h 1321"/>
                <a:gd name="T4" fmla="*/ 364 w 1321"/>
                <a:gd name="T5" fmla="*/ 642 h 1321"/>
                <a:gd name="T6" fmla="*/ 674 w 1321"/>
                <a:gd name="T7" fmla="*/ 367 h 1321"/>
                <a:gd name="T8" fmla="*/ 1282 w 1321"/>
                <a:gd name="T9" fmla="*/ 842 h 1321"/>
                <a:gd name="T10" fmla="*/ 1304 w 1321"/>
                <a:gd name="T11" fmla="*/ 822 h 1321"/>
                <a:gd name="T12" fmla="*/ 1320 w 1321"/>
                <a:gd name="T13" fmla="*/ 561 h 1321"/>
                <a:gd name="T14" fmla="*/ 1134 w 1321"/>
                <a:gd name="T15" fmla="*/ 550 h 1321"/>
                <a:gd name="T16" fmla="*/ 1101 w 1321"/>
                <a:gd name="T17" fmla="*/ 452 h 1321"/>
                <a:gd name="T18" fmla="*/ 1239 w 1321"/>
                <a:gd name="T19" fmla="*/ 329 h 1321"/>
                <a:gd name="T20" fmla="*/ 1065 w 1321"/>
                <a:gd name="T21" fmla="*/ 133 h 1321"/>
                <a:gd name="T22" fmla="*/ 1037 w 1321"/>
                <a:gd name="T23" fmla="*/ 132 h 1321"/>
                <a:gd name="T24" fmla="*/ 913 w 1321"/>
                <a:gd name="T25" fmla="*/ 241 h 1321"/>
                <a:gd name="T26" fmla="*/ 835 w 1321"/>
                <a:gd name="T27" fmla="*/ 37 h 1321"/>
                <a:gd name="T28" fmla="*/ 816 w 1321"/>
                <a:gd name="T29" fmla="*/ 15 h 1321"/>
                <a:gd name="T30" fmla="*/ 554 w 1321"/>
                <a:gd name="T31" fmla="*/ 0 h 1321"/>
                <a:gd name="T32" fmla="*/ 543 w 1321"/>
                <a:gd name="T33" fmla="*/ 182 h 1321"/>
                <a:gd name="T34" fmla="*/ 455 w 1321"/>
                <a:gd name="T35" fmla="*/ 212 h 1321"/>
                <a:gd name="T36" fmla="*/ 335 w 1321"/>
                <a:gd name="T37" fmla="*/ 75 h 1321"/>
                <a:gd name="T38" fmla="*/ 139 w 1321"/>
                <a:gd name="T39" fmla="*/ 249 h 1321"/>
                <a:gd name="T40" fmla="*/ 137 w 1321"/>
                <a:gd name="T41" fmla="*/ 278 h 1321"/>
                <a:gd name="T42" fmla="*/ 242 w 1321"/>
                <a:gd name="T43" fmla="*/ 397 h 1321"/>
                <a:gd name="T44" fmla="*/ 37 w 1321"/>
                <a:gd name="T45" fmla="*/ 478 h 1321"/>
                <a:gd name="T46" fmla="*/ 16 w 1321"/>
                <a:gd name="T47" fmla="*/ 497 h 1321"/>
                <a:gd name="T48" fmla="*/ 0 w 1321"/>
                <a:gd name="T49" fmla="*/ 758 h 1321"/>
                <a:gd name="T50" fmla="*/ 178 w 1321"/>
                <a:gd name="T51" fmla="*/ 769 h 1321"/>
                <a:gd name="T52" fmla="*/ 214 w 1321"/>
                <a:gd name="T53" fmla="*/ 871 h 1321"/>
                <a:gd name="T54" fmla="*/ 80 w 1321"/>
                <a:gd name="T55" fmla="*/ 990 h 1321"/>
                <a:gd name="T56" fmla="*/ 254 w 1321"/>
                <a:gd name="T57" fmla="*/ 1185 h 1321"/>
                <a:gd name="T58" fmla="*/ 283 w 1321"/>
                <a:gd name="T59" fmla="*/ 1187 h 1321"/>
                <a:gd name="T60" fmla="*/ 404 w 1321"/>
                <a:gd name="T61" fmla="*/ 1080 h 1321"/>
                <a:gd name="T62" fmla="*/ 484 w 1321"/>
                <a:gd name="T63" fmla="*/ 1282 h 1321"/>
                <a:gd name="T64" fmla="*/ 504 w 1321"/>
                <a:gd name="T65" fmla="*/ 1304 h 1321"/>
                <a:gd name="T66" fmla="*/ 765 w 1321"/>
                <a:gd name="T67" fmla="*/ 1320 h 1321"/>
                <a:gd name="T68" fmla="*/ 776 w 1321"/>
                <a:gd name="T69" fmla="*/ 1136 h 1321"/>
                <a:gd name="T70" fmla="*/ 861 w 1321"/>
                <a:gd name="T71" fmla="*/ 1106 h 1321"/>
                <a:gd name="T72" fmla="*/ 985 w 1321"/>
                <a:gd name="T73" fmla="*/ 1243 h 1321"/>
                <a:gd name="T74" fmla="*/ 1180 w 1321"/>
                <a:gd name="T75" fmla="*/ 1069 h 1321"/>
                <a:gd name="T76" fmla="*/ 1182 w 1321"/>
                <a:gd name="T77" fmla="*/ 1041 h 1321"/>
                <a:gd name="T78" fmla="*/ 1073 w 1321"/>
                <a:gd name="T79" fmla="*/ 918 h 1321"/>
                <a:gd name="T80" fmla="*/ 1282 w 1321"/>
                <a:gd name="T81" fmla="*/ 842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1" h="1321">
                  <a:moveTo>
                    <a:pt x="949" y="677"/>
                  </a:moveTo>
                  <a:lnTo>
                    <a:pt x="949" y="677"/>
                  </a:lnTo>
                  <a:cubicBezTo>
                    <a:pt x="939" y="838"/>
                    <a:pt x="800" y="962"/>
                    <a:pt x="639" y="952"/>
                  </a:cubicBezTo>
                  <a:lnTo>
                    <a:pt x="639" y="952"/>
                  </a:lnTo>
                  <a:cubicBezTo>
                    <a:pt x="477" y="942"/>
                    <a:pt x="354" y="803"/>
                    <a:pt x="364" y="642"/>
                  </a:cubicBezTo>
                  <a:lnTo>
                    <a:pt x="364" y="642"/>
                  </a:lnTo>
                  <a:cubicBezTo>
                    <a:pt x="373" y="480"/>
                    <a:pt x="513" y="357"/>
                    <a:pt x="674" y="367"/>
                  </a:cubicBezTo>
                  <a:lnTo>
                    <a:pt x="674" y="367"/>
                  </a:lnTo>
                  <a:cubicBezTo>
                    <a:pt x="835" y="377"/>
                    <a:pt x="958" y="516"/>
                    <a:pt x="949" y="677"/>
                  </a:cubicBezTo>
                  <a:close/>
                  <a:moveTo>
                    <a:pt x="1282" y="842"/>
                  </a:moveTo>
                  <a:lnTo>
                    <a:pt x="1302" y="843"/>
                  </a:lnTo>
                  <a:lnTo>
                    <a:pt x="1304" y="822"/>
                  </a:lnTo>
                  <a:lnTo>
                    <a:pt x="1318" y="581"/>
                  </a:lnTo>
                  <a:lnTo>
                    <a:pt x="1320" y="561"/>
                  </a:lnTo>
                  <a:lnTo>
                    <a:pt x="1298" y="560"/>
                  </a:lnTo>
                  <a:lnTo>
                    <a:pt x="1134" y="550"/>
                  </a:lnTo>
                  <a:lnTo>
                    <a:pt x="1134" y="550"/>
                  </a:lnTo>
                  <a:cubicBezTo>
                    <a:pt x="1127" y="516"/>
                    <a:pt x="1116" y="483"/>
                    <a:pt x="1101" y="452"/>
                  </a:cubicBezTo>
                  <a:lnTo>
                    <a:pt x="1224" y="343"/>
                  </a:lnTo>
                  <a:lnTo>
                    <a:pt x="1239" y="329"/>
                  </a:lnTo>
                  <a:lnTo>
                    <a:pt x="1225" y="314"/>
                  </a:lnTo>
                  <a:lnTo>
                    <a:pt x="1065" y="133"/>
                  </a:lnTo>
                  <a:lnTo>
                    <a:pt x="1052" y="118"/>
                  </a:lnTo>
                  <a:lnTo>
                    <a:pt x="1037" y="132"/>
                  </a:lnTo>
                  <a:lnTo>
                    <a:pt x="913" y="241"/>
                  </a:lnTo>
                  <a:lnTo>
                    <a:pt x="913" y="241"/>
                  </a:lnTo>
                  <a:cubicBezTo>
                    <a:pt x="886" y="224"/>
                    <a:pt x="856" y="210"/>
                    <a:pt x="826" y="198"/>
                  </a:cubicBezTo>
                  <a:lnTo>
                    <a:pt x="835" y="37"/>
                  </a:lnTo>
                  <a:lnTo>
                    <a:pt x="836" y="16"/>
                  </a:lnTo>
                  <a:lnTo>
                    <a:pt x="816" y="15"/>
                  </a:lnTo>
                  <a:lnTo>
                    <a:pt x="575" y="1"/>
                  </a:lnTo>
                  <a:lnTo>
                    <a:pt x="554" y="0"/>
                  </a:lnTo>
                  <a:lnTo>
                    <a:pt x="553" y="20"/>
                  </a:lnTo>
                  <a:lnTo>
                    <a:pt x="543" y="182"/>
                  </a:lnTo>
                  <a:lnTo>
                    <a:pt x="543" y="182"/>
                  </a:lnTo>
                  <a:cubicBezTo>
                    <a:pt x="513" y="188"/>
                    <a:pt x="484" y="198"/>
                    <a:pt x="455" y="212"/>
                  </a:cubicBezTo>
                  <a:lnTo>
                    <a:pt x="349" y="91"/>
                  </a:lnTo>
                  <a:lnTo>
                    <a:pt x="335" y="75"/>
                  </a:lnTo>
                  <a:lnTo>
                    <a:pt x="319" y="89"/>
                  </a:lnTo>
                  <a:lnTo>
                    <a:pt x="139" y="249"/>
                  </a:lnTo>
                  <a:lnTo>
                    <a:pt x="124" y="263"/>
                  </a:lnTo>
                  <a:lnTo>
                    <a:pt x="137" y="278"/>
                  </a:lnTo>
                  <a:lnTo>
                    <a:pt x="242" y="397"/>
                  </a:lnTo>
                  <a:lnTo>
                    <a:pt x="242" y="397"/>
                  </a:lnTo>
                  <a:cubicBezTo>
                    <a:pt x="224" y="425"/>
                    <a:pt x="208" y="455"/>
                    <a:pt x="197" y="487"/>
                  </a:cubicBezTo>
                  <a:lnTo>
                    <a:pt x="37" y="478"/>
                  </a:lnTo>
                  <a:lnTo>
                    <a:pt x="17" y="476"/>
                  </a:lnTo>
                  <a:lnTo>
                    <a:pt x="16" y="497"/>
                  </a:lnTo>
                  <a:lnTo>
                    <a:pt x="2" y="738"/>
                  </a:lnTo>
                  <a:lnTo>
                    <a:pt x="0" y="758"/>
                  </a:lnTo>
                  <a:lnTo>
                    <a:pt x="21" y="760"/>
                  </a:lnTo>
                  <a:lnTo>
                    <a:pt x="178" y="769"/>
                  </a:lnTo>
                  <a:lnTo>
                    <a:pt x="178" y="769"/>
                  </a:lnTo>
                  <a:cubicBezTo>
                    <a:pt x="186" y="804"/>
                    <a:pt x="198" y="838"/>
                    <a:pt x="214" y="871"/>
                  </a:cubicBezTo>
                  <a:lnTo>
                    <a:pt x="96" y="976"/>
                  </a:lnTo>
                  <a:lnTo>
                    <a:pt x="80" y="990"/>
                  </a:lnTo>
                  <a:lnTo>
                    <a:pt x="94" y="1005"/>
                  </a:lnTo>
                  <a:lnTo>
                    <a:pt x="254" y="1185"/>
                  </a:lnTo>
                  <a:lnTo>
                    <a:pt x="268" y="1201"/>
                  </a:lnTo>
                  <a:lnTo>
                    <a:pt x="283" y="1187"/>
                  </a:lnTo>
                  <a:lnTo>
                    <a:pt x="404" y="1080"/>
                  </a:lnTo>
                  <a:lnTo>
                    <a:pt x="404" y="1080"/>
                  </a:lnTo>
                  <a:cubicBezTo>
                    <a:pt x="432" y="1097"/>
                    <a:pt x="463" y="1111"/>
                    <a:pt x="494" y="1122"/>
                  </a:cubicBezTo>
                  <a:lnTo>
                    <a:pt x="484" y="1282"/>
                  </a:lnTo>
                  <a:lnTo>
                    <a:pt x="483" y="1303"/>
                  </a:lnTo>
                  <a:lnTo>
                    <a:pt x="504" y="1304"/>
                  </a:lnTo>
                  <a:lnTo>
                    <a:pt x="745" y="1318"/>
                  </a:lnTo>
                  <a:lnTo>
                    <a:pt x="765" y="1320"/>
                  </a:lnTo>
                  <a:lnTo>
                    <a:pt x="767" y="1299"/>
                  </a:lnTo>
                  <a:lnTo>
                    <a:pt x="776" y="1136"/>
                  </a:lnTo>
                  <a:lnTo>
                    <a:pt x="776" y="1136"/>
                  </a:lnTo>
                  <a:cubicBezTo>
                    <a:pt x="806" y="1128"/>
                    <a:pt x="834" y="1118"/>
                    <a:pt x="861" y="1106"/>
                  </a:cubicBezTo>
                  <a:lnTo>
                    <a:pt x="970" y="1228"/>
                  </a:lnTo>
                  <a:lnTo>
                    <a:pt x="985" y="1243"/>
                  </a:lnTo>
                  <a:lnTo>
                    <a:pt x="1000" y="1230"/>
                  </a:lnTo>
                  <a:lnTo>
                    <a:pt x="1180" y="1069"/>
                  </a:lnTo>
                  <a:lnTo>
                    <a:pt x="1196" y="1056"/>
                  </a:lnTo>
                  <a:lnTo>
                    <a:pt x="1182" y="1041"/>
                  </a:lnTo>
                  <a:lnTo>
                    <a:pt x="1073" y="918"/>
                  </a:lnTo>
                  <a:lnTo>
                    <a:pt x="1073" y="918"/>
                  </a:lnTo>
                  <a:cubicBezTo>
                    <a:pt x="1090" y="891"/>
                    <a:pt x="1105" y="862"/>
                    <a:pt x="1116" y="832"/>
                  </a:cubicBezTo>
                  <a:lnTo>
                    <a:pt x="1282" y="842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A11B44FD-872A-E746-BB26-5A053C9299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0892878" y="5355689"/>
              <a:ext cx="839030" cy="837428"/>
            </a:xfrm>
            <a:custGeom>
              <a:avLst/>
              <a:gdLst>
                <a:gd name="connsiteX0" fmla="*/ 664852 w 1349015"/>
                <a:gd name="connsiteY0" fmla="*/ 484318 h 1349015"/>
                <a:gd name="connsiteX1" fmla="*/ 867000 w 1349015"/>
                <a:gd name="connsiteY1" fmla="*/ 664321 h 1349015"/>
                <a:gd name="connsiteX2" fmla="*/ 686472 w 1349015"/>
                <a:gd name="connsiteY2" fmla="*/ 867005 h 1349015"/>
                <a:gd name="connsiteX3" fmla="*/ 483964 w 1349015"/>
                <a:gd name="connsiteY3" fmla="*/ 686282 h 1349015"/>
                <a:gd name="connsiteX4" fmla="*/ 664852 w 1349015"/>
                <a:gd name="connsiteY4" fmla="*/ 484318 h 1349015"/>
                <a:gd name="connsiteX5" fmla="*/ 652912 w 1349015"/>
                <a:gd name="connsiteY5" fmla="*/ 297661 h 1349015"/>
                <a:gd name="connsiteX6" fmla="*/ 297661 w 1349015"/>
                <a:gd name="connsiteY6" fmla="*/ 695744 h 1349015"/>
                <a:gd name="connsiteX7" fmla="*/ 695744 w 1349015"/>
                <a:gd name="connsiteY7" fmla="*/ 1051354 h 1349015"/>
                <a:gd name="connsiteX8" fmla="*/ 1050994 w 1349015"/>
                <a:gd name="connsiteY8" fmla="*/ 653272 h 1349015"/>
                <a:gd name="connsiteX9" fmla="*/ 652912 w 1349015"/>
                <a:gd name="connsiteY9" fmla="*/ 297661 h 1349015"/>
                <a:gd name="connsiteX10" fmla="*/ 720219 w 1349015"/>
                <a:gd name="connsiteY10" fmla="*/ 0 h 1349015"/>
                <a:gd name="connsiteX11" fmla="*/ 727777 w 1349015"/>
                <a:gd name="connsiteY11" fmla="*/ 132454 h 1349015"/>
                <a:gd name="connsiteX12" fmla="*/ 841875 w 1349015"/>
                <a:gd name="connsiteY12" fmla="*/ 156209 h 1349015"/>
                <a:gd name="connsiteX13" fmla="*/ 901623 w 1349015"/>
                <a:gd name="connsiteY13" fmla="*/ 37793 h 1349015"/>
                <a:gd name="connsiteX14" fmla="*/ 1051354 w 1349015"/>
                <a:gd name="connsiteY14" fmla="*/ 113018 h 1349015"/>
                <a:gd name="connsiteX15" fmla="*/ 991605 w 1349015"/>
                <a:gd name="connsiteY15" fmla="*/ 231434 h 1349015"/>
                <a:gd name="connsiteX16" fmla="*/ 1078708 w 1349015"/>
                <a:gd name="connsiteY16" fmla="*/ 309179 h 1349015"/>
                <a:gd name="connsiteX17" fmla="*/ 1189567 w 1349015"/>
                <a:gd name="connsiteY17" fmla="*/ 236473 h 1349015"/>
                <a:gd name="connsiteX18" fmla="*/ 1281708 w 1349015"/>
                <a:gd name="connsiteY18" fmla="*/ 376846 h 1349015"/>
                <a:gd name="connsiteX19" fmla="*/ 1170490 w 1349015"/>
                <a:gd name="connsiteY19" fmla="*/ 449552 h 1349015"/>
                <a:gd name="connsiteX20" fmla="*/ 1206843 w 1349015"/>
                <a:gd name="connsiteY20" fmla="*/ 560410 h 1349015"/>
                <a:gd name="connsiteX21" fmla="*/ 1339297 w 1349015"/>
                <a:gd name="connsiteY21" fmla="*/ 552852 h 1349015"/>
                <a:gd name="connsiteX22" fmla="*/ 1349015 w 1349015"/>
                <a:gd name="connsiteY22" fmla="*/ 720219 h 1349015"/>
                <a:gd name="connsiteX23" fmla="*/ 1216561 w 1349015"/>
                <a:gd name="connsiteY23" fmla="*/ 727777 h 1349015"/>
                <a:gd name="connsiteX24" fmla="*/ 1192806 w 1349015"/>
                <a:gd name="connsiteY24" fmla="*/ 841875 h 1349015"/>
                <a:gd name="connsiteX25" fmla="*/ 1311223 w 1349015"/>
                <a:gd name="connsiteY25" fmla="*/ 901623 h 1349015"/>
                <a:gd name="connsiteX26" fmla="*/ 1235638 w 1349015"/>
                <a:gd name="connsiteY26" fmla="*/ 1051354 h 1349015"/>
                <a:gd name="connsiteX27" fmla="*/ 1117581 w 1349015"/>
                <a:gd name="connsiteY27" fmla="*/ 991605 h 1349015"/>
                <a:gd name="connsiteX28" fmla="*/ 1039476 w 1349015"/>
                <a:gd name="connsiteY28" fmla="*/ 1078708 h 1349015"/>
                <a:gd name="connsiteX29" fmla="*/ 1112182 w 1349015"/>
                <a:gd name="connsiteY29" fmla="*/ 1189567 h 1349015"/>
                <a:gd name="connsiteX30" fmla="*/ 972169 w 1349015"/>
                <a:gd name="connsiteY30" fmla="*/ 1281349 h 1349015"/>
                <a:gd name="connsiteX31" fmla="*/ 899464 w 1349015"/>
                <a:gd name="connsiteY31" fmla="*/ 1170490 h 1349015"/>
                <a:gd name="connsiteX32" fmla="*/ 788605 w 1349015"/>
                <a:gd name="connsiteY32" fmla="*/ 1206843 h 1349015"/>
                <a:gd name="connsiteX33" fmla="*/ 796164 w 1349015"/>
                <a:gd name="connsiteY33" fmla="*/ 1339657 h 1349015"/>
                <a:gd name="connsiteX34" fmla="*/ 628437 w 1349015"/>
                <a:gd name="connsiteY34" fmla="*/ 1349015 h 1349015"/>
                <a:gd name="connsiteX35" fmla="*/ 621238 w 1349015"/>
                <a:gd name="connsiteY35" fmla="*/ 1216201 h 1349015"/>
                <a:gd name="connsiteX36" fmla="*/ 506781 w 1349015"/>
                <a:gd name="connsiteY36" fmla="*/ 1192806 h 1349015"/>
                <a:gd name="connsiteX37" fmla="*/ 447392 w 1349015"/>
                <a:gd name="connsiteY37" fmla="*/ 1311223 h 1349015"/>
                <a:gd name="connsiteX38" fmla="*/ 297661 w 1349015"/>
                <a:gd name="connsiteY38" fmla="*/ 1235638 h 1349015"/>
                <a:gd name="connsiteX39" fmla="*/ 357050 w 1349015"/>
                <a:gd name="connsiteY39" fmla="*/ 1117581 h 1349015"/>
                <a:gd name="connsiteX40" fmla="*/ 270307 w 1349015"/>
                <a:gd name="connsiteY40" fmla="*/ 1039836 h 1349015"/>
                <a:gd name="connsiteX41" fmla="*/ 159089 w 1349015"/>
                <a:gd name="connsiteY41" fmla="*/ 1112542 h 1349015"/>
                <a:gd name="connsiteX42" fmla="*/ 67307 w 1349015"/>
                <a:gd name="connsiteY42" fmla="*/ 972169 h 1349015"/>
                <a:gd name="connsiteX43" fmla="*/ 178165 w 1349015"/>
                <a:gd name="connsiteY43" fmla="*/ 899464 h 1349015"/>
                <a:gd name="connsiteX44" fmla="*/ 142172 w 1349015"/>
                <a:gd name="connsiteY44" fmla="*/ 788605 h 1349015"/>
                <a:gd name="connsiteX45" fmla="*/ 9358 w 1349015"/>
                <a:gd name="connsiteY45" fmla="*/ 796164 h 1349015"/>
                <a:gd name="connsiteX46" fmla="*/ 0 w 1349015"/>
                <a:gd name="connsiteY46" fmla="*/ 628797 h 1349015"/>
                <a:gd name="connsiteX47" fmla="*/ 132454 w 1349015"/>
                <a:gd name="connsiteY47" fmla="*/ 621238 h 1349015"/>
                <a:gd name="connsiteX48" fmla="*/ 156209 w 1349015"/>
                <a:gd name="connsiteY48" fmla="*/ 507141 h 1349015"/>
                <a:gd name="connsiteX49" fmla="*/ 37432 w 1349015"/>
                <a:gd name="connsiteY49" fmla="*/ 447392 h 1349015"/>
                <a:gd name="connsiteX50" fmla="*/ 113018 w 1349015"/>
                <a:gd name="connsiteY50" fmla="*/ 297661 h 1349015"/>
                <a:gd name="connsiteX51" fmla="*/ 231434 w 1349015"/>
                <a:gd name="connsiteY51" fmla="*/ 357050 h 1349015"/>
                <a:gd name="connsiteX52" fmla="*/ 309179 w 1349015"/>
                <a:gd name="connsiteY52" fmla="*/ 269947 h 1349015"/>
                <a:gd name="connsiteX53" fmla="*/ 236473 w 1349015"/>
                <a:gd name="connsiteY53" fmla="*/ 159449 h 1349015"/>
                <a:gd name="connsiteX54" fmla="*/ 376846 w 1349015"/>
                <a:gd name="connsiteY54" fmla="*/ 67307 h 1349015"/>
                <a:gd name="connsiteX55" fmla="*/ 449551 w 1349015"/>
                <a:gd name="connsiteY55" fmla="*/ 178165 h 1349015"/>
                <a:gd name="connsiteX56" fmla="*/ 560410 w 1349015"/>
                <a:gd name="connsiteY56" fmla="*/ 141812 h 1349015"/>
                <a:gd name="connsiteX57" fmla="*/ 552492 w 1349015"/>
                <a:gd name="connsiteY57" fmla="*/ 9358 h 134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349015" h="1349015">
                  <a:moveTo>
                    <a:pt x="664852" y="484318"/>
                  </a:moveTo>
                  <a:cubicBezTo>
                    <a:pt x="770430" y="477838"/>
                    <a:pt x="861234" y="558840"/>
                    <a:pt x="867000" y="664321"/>
                  </a:cubicBezTo>
                  <a:cubicBezTo>
                    <a:pt x="872765" y="770163"/>
                    <a:pt x="792050" y="860885"/>
                    <a:pt x="686472" y="867005"/>
                  </a:cubicBezTo>
                  <a:cubicBezTo>
                    <a:pt x="580534" y="872765"/>
                    <a:pt x="489729" y="792124"/>
                    <a:pt x="483964" y="686282"/>
                  </a:cubicBezTo>
                  <a:cubicBezTo>
                    <a:pt x="477838" y="580440"/>
                    <a:pt x="558914" y="490078"/>
                    <a:pt x="664852" y="484318"/>
                  </a:cubicBezTo>
                  <a:close/>
                  <a:moveTo>
                    <a:pt x="652912" y="297661"/>
                  </a:moveTo>
                  <a:cubicBezTo>
                    <a:pt x="444872" y="309539"/>
                    <a:pt x="285784" y="487704"/>
                    <a:pt x="297661" y="695744"/>
                  </a:cubicBezTo>
                  <a:cubicBezTo>
                    <a:pt x="309179" y="903783"/>
                    <a:pt x="487704" y="1063231"/>
                    <a:pt x="695744" y="1051354"/>
                  </a:cubicBezTo>
                  <a:cubicBezTo>
                    <a:pt x="903783" y="1039476"/>
                    <a:pt x="1062871" y="861311"/>
                    <a:pt x="1050994" y="653272"/>
                  </a:cubicBezTo>
                  <a:cubicBezTo>
                    <a:pt x="1039116" y="444872"/>
                    <a:pt x="860951" y="286144"/>
                    <a:pt x="652912" y="297661"/>
                  </a:cubicBezTo>
                  <a:close/>
                  <a:moveTo>
                    <a:pt x="720219" y="0"/>
                  </a:moveTo>
                  <a:lnTo>
                    <a:pt x="727777" y="132454"/>
                  </a:lnTo>
                  <a:cubicBezTo>
                    <a:pt x="767010" y="136413"/>
                    <a:pt x="805162" y="144332"/>
                    <a:pt x="841875" y="156209"/>
                  </a:cubicBezTo>
                  <a:lnTo>
                    <a:pt x="901623" y="37793"/>
                  </a:lnTo>
                  <a:lnTo>
                    <a:pt x="1051354" y="113018"/>
                  </a:lnTo>
                  <a:lnTo>
                    <a:pt x="991605" y="231434"/>
                  </a:lnTo>
                  <a:cubicBezTo>
                    <a:pt x="1023279" y="254110"/>
                    <a:pt x="1052434" y="280385"/>
                    <a:pt x="1078708" y="309179"/>
                  </a:cubicBezTo>
                  <a:lnTo>
                    <a:pt x="1189567" y="236473"/>
                  </a:lnTo>
                  <a:lnTo>
                    <a:pt x="1281708" y="376846"/>
                  </a:lnTo>
                  <a:lnTo>
                    <a:pt x="1170490" y="449552"/>
                  </a:lnTo>
                  <a:cubicBezTo>
                    <a:pt x="1186327" y="484465"/>
                    <a:pt x="1198565" y="521538"/>
                    <a:pt x="1206843" y="560410"/>
                  </a:cubicBezTo>
                  <a:lnTo>
                    <a:pt x="1339297" y="552852"/>
                  </a:lnTo>
                  <a:lnTo>
                    <a:pt x="1349015" y="720219"/>
                  </a:lnTo>
                  <a:lnTo>
                    <a:pt x="1216561" y="727777"/>
                  </a:lnTo>
                  <a:cubicBezTo>
                    <a:pt x="1212602" y="767010"/>
                    <a:pt x="1204684" y="805162"/>
                    <a:pt x="1192806" y="841875"/>
                  </a:cubicBezTo>
                  <a:lnTo>
                    <a:pt x="1311223" y="901623"/>
                  </a:lnTo>
                  <a:lnTo>
                    <a:pt x="1235638" y="1051354"/>
                  </a:lnTo>
                  <a:lnTo>
                    <a:pt x="1117581" y="991605"/>
                  </a:lnTo>
                  <a:cubicBezTo>
                    <a:pt x="1094545" y="1023279"/>
                    <a:pt x="1068630" y="1052793"/>
                    <a:pt x="1039476" y="1078708"/>
                  </a:cubicBezTo>
                  <a:lnTo>
                    <a:pt x="1112182" y="1189567"/>
                  </a:lnTo>
                  <a:lnTo>
                    <a:pt x="972169" y="1281349"/>
                  </a:lnTo>
                  <a:lnTo>
                    <a:pt x="899464" y="1170490"/>
                  </a:lnTo>
                  <a:cubicBezTo>
                    <a:pt x="864550" y="1186687"/>
                    <a:pt x="827118" y="1198565"/>
                    <a:pt x="788605" y="1206843"/>
                  </a:cubicBezTo>
                  <a:lnTo>
                    <a:pt x="796164" y="1339657"/>
                  </a:lnTo>
                  <a:lnTo>
                    <a:pt x="628437" y="1349015"/>
                  </a:lnTo>
                  <a:lnTo>
                    <a:pt x="621238" y="1216201"/>
                  </a:lnTo>
                  <a:cubicBezTo>
                    <a:pt x="582006" y="1212602"/>
                    <a:pt x="543493" y="1204684"/>
                    <a:pt x="506781" y="1192806"/>
                  </a:cubicBezTo>
                  <a:lnTo>
                    <a:pt x="447392" y="1311223"/>
                  </a:lnTo>
                  <a:lnTo>
                    <a:pt x="297661" y="1235638"/>
                  </a:lnTo>
                  <a:lnTo>
                    <a:pt x="357050" y="1117581"/>
                  </a:lnTo>
                  <a:cubicBezTo>
                    <a:pt x="325376" y="1094905"/>
                    <a:pt x="296222" y="1068630"/>
                    <a:pt x="270307" y="1039836"/>
                  </a:cubicBezTo>
                  <a:lnTo>
                    <a:pt x="159089" y="1112542"/>
                  </a:lnTo>
                  <a:lnTo>
                    <a:pt x="67307" y="972169"/>
                  </a:lnTo>
                  <a:lnTo>
                    <a:pt x="178165" y="899464"/>
                  </a:lnTo>
                  <a:cubicBezTo>
                    <a:pt x="162328" y="864190"/>
                    <a:pt x="150090" y="827478"/>
                    <a:pt x="142172" y="788605"/>
                  </a:cubicBezTo>
                  <a:lnTo>
                    <a:pt x="9358" y="796164"/>
                  </a:lnTo>
                  <a:lnTo>
                    <a:pt x="0" y="628797"/>
                  </a:lnTo>
                  <a:lnTo>
                    <a:pt x="132454" y="621238"/>
                  </a:lnTo>
                  <a:cubicBezTo>
                    <a:pt x="136413" y="582006"/>
                    <a:pt x="144331" y="543493"/>
                    <a:pt x="156209" y="507141"/>
                  </a:cubicBezTo>
                  <a:lnTo>
                    <a:pt x="37432" y="447392"/>
                  </a:lnTo>
                  <a:lnTo>
                    <a:pt x="113018" y="297661"/>
                  </a:lnTo>
                  <a:lnTo>
                    <a:pt x="231434" y="357050"/>
                  </a:lnTo>
                  <a:cubicBezTo>
                    <a:pt x="254110" y="325376"/>
                    <a:pt x="280025" y="296222"/>
                    <a:pt x="309179" y="269947"/>
                  </a:cubicBezTo>
                  <a:lnTo>
                    <a:pt x="236473" y="159449"/>
                  </a:lnTo>
                  <a:lnTo>
                    <a:pt x="376846" y="67307"/>
                  </a:lnTo>
                  <a:lnTo>
                    <a:pt x="449551" y="178165"/>
                  </a:lnTo>
                  <a:cubicBezTo>
                    <a:pt x="484465" y="162688"/>
                    <a:pt x="521538" y="150090"/>
                    <a:pt x="560410" y="141812"/>
                  </a:cubicBezTo>
                  <a:lnTo>
                    <a:pt x="552492" y="9358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A05642E1-76C6-B444-8BB9-C1297EDFDF5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372092" flipH="1">
              <a:off x="11860406" y="6584369"/>
              <a:ext cx="148868" cy="148582"/>
            </a:xfrm>
            <a:custGeom>
              <a:avLst/>
              <a:gdLst>
                <a:gd name="connsiteX0" fmla="*/ 117093 w 239354"/>
                <a:gd name="connsiteY0" fmla="*/ 85206 h 239352"/>
                <a:gd name="connsiteX1" fmla="*/ 152555 w 239354"/>
                <a:gd name="connsiteY1" fmla="*/ 116924 h 239352"/>
                <a:gd name="connsiteX2" fmla="*/ 121033 w 239354"/>
                <a:gd name="connsiteY2" fmla="*/ 152562 h 239352"/>
                <a:gd name="connsiteX3" fmla="*/ 85213 w 239354"/>
                <a:gd name="connsiteY3" fmla="*/ 120844 h 239352"/>
                <a:gd name="connsiteX4" fmla="*/ 117093 w 239354"/>
                <a:gd name="connsiteY4" fmla="*/ 85206 h 239352"/>
                <a:gd name="connsiteX5" fmla="*/ 116083 w 239354"/>
                <a:gd name="connsiteY5" fmla="*/ 52909 h 239352"/>
                <a:gd name="connsiteX6" fmla="*/ 52830 w 239354"/>
                <a:gd name="connsiteY6" fmla="*/ 123455 h 239352"/>
                <a:gd name="connsiteX7" fmla="*/ 123271 w 239354"/>
                <a:gd name="connsiteY7" fmla="*/ 186443 h 239352"/>
                <a:gd name="connsiteX8" fmla="*/ 186524 w 239354"/>
                <a:gd name="connsiteY8" fmla="*/ 115897 h 239352"/>
                <a:gd name="connsiteX9" fmla="*/ 116083 w 239354"/>
                <a:gd name="connsiteY9" fmla="*/ 52909 h 239352"/>
                <a:gd name="connsiteX10" fmla="*/ 127943 w 239354"/>
                <a:gd name="connsiteY10" fmla="*/ 0 h 239352"/>
                <a:gd name="connsiteX11" fmla="*/ 129021 w 239354"/>
                <a:gd name="connsiteY11" fmla="*/ 23395 h 239352"/>
                <a:gd name="connsiteX12" fmla="*/ 149147 w 239354"/>
                <a:gd name="connsiteY12" fmla="*/ 27714 h 239352"/>
                <a:gd name="connsiteX13" fmla="*/ 159929 w 239354"/>
                <a:gd name="connsiteY13" fmla="*/ 6479 h 239352"/>
                <a:gd name="connsiteX14" fmla="*/ 186524 w 239354"/>
                <a:gd name="connsiteY14" fmla="*/ 20156 h 239352"/>
                <a:gd name="connsiteX15" fmla="*/ 176101 w 239354"/>
                <a:gd name="connsiteY15" fmla="*/ 41032 h 239352"/>
                <a:gd name="connsiteX16" fmla="*/ 191196 w 239354"/>
                <a:gd name="connsiteY16" fmla="*/ 54709 h 239352"/>
                <a:gd name="connsiteX17" fmla="*/ 210962 w 239354"/>
                <a:gd name="connsiteY17" fmla="*/ 41752 h 239352"/>
                <a:gd name="connsiteX18" fmla="*/ 227135 w 239354"/>
                <a:gd name="connsiteY18" fmla="*/ 66946 h 239352"/>
                <a:gd name="connsiteX19" fmla="*/ 207728 w 239354"/>
                <a:gd name="connsiteY19" fmla="*/ 79904 h 239352"/>
                <a:gd name="connsiteX20" fmla="*/ 214197 w 239354"/>
                <a:gd name="connsiteY20" fmla="*/ 99340 h 239352"/>
                <a:gd name="connsiteX21" fmla="*/ 237557 w 239354"/>
                <a:gd name="connsiteY21" fmla="*/ 98260 h 239352"/>
                <a:gd name="connsiteX22" fmla="*/ 239354 w 239354"/>
                <a:gd name="connsiteY22" fmla="*/ 127775 h 239352"/>
                <a:gd name="connsiteX23" fmla="*/ 215994 w 239354"/>
                <a:gd name="connsiteY23" fmla="*/ 129214 h 239352"/>
                <a:gd name="connsiteX24" fmla="*/ 211681 w 239354"/>
                <a:gd name="connsiteY24" fmla="*/ 149370 h 239352"/>
                <a:gd name="connsiteX25" fmla="*/ 232525 w 239354"/>
                <a:gd name="connsiteY25" fmla="*/ 160168 h 239352"/>
                <a:gd name="connsiteX26" fmla="*/ 219228 w 239354"/>
                <a:gd name="connsiteY26" fmla="*/ 186443 h 239352"/>
                <a:gd name="connsiteX27" fmla="*/ 198024 w 239354"/>
                <a:gd name="connsiteY27" fmla="*/ 176005 h 239352"/>
                <a:gd name="connsiteX28" fmla="*/ 184367 w 239354"/>
                <a:gd name="connsiteY28" fmla="*/ 191482 h 239352"/>
                <a:gd name="connsiteX29" fmla="*/ 197305 w 239354"/>
                <a:gd name="connsiteY29" fmla="*/ 210918 h 239352"/>
                <a:gd name="connsiteX30" fmla="*/ 172507 w 239354"/>
                <a:gd name="connsiteY30" fmla="*/ 227475 h 239352"/>
                <a:gd name="connsiteX31" fmla="*/ 159569 w 239354"/>
                <a:gd name="connsiteY31" fmla="*/ 207679 h 239352"/>
                <a:gd name="connsiteX32" fmla="*/ 139803 w 239354"/>
                <a:gd name="connsiteY32" fmla="*/ 214157 h 239352"/>
                <a:gd name="connsiteX33" fmla="*/ 141240 w 239354"/>
                <a:gd name="connsiteY33" fmla="*/ 237553 h 239352"/>
                <a:gd name="connsiteX34" fmla="*/ 111411 w 239354"/>
                <a:gd name="connsiteY34" fmla="*/ 239352 h 239352"/>
                <a:gd name="connsiteX35" fmla="*/ 110333 w 239354"/>
                <a:gd name="connsiteY35" fmla="*/ 215957 h 239352"/>
                <a:gd name="connsiteX36" fmla="*/ 89848 w 239354"/>
                <a:gd name="connsiteY36" fmla="*/ 211638 h 239352"/>
                <a:gd name="connsiteX37" fmla="*/ 79425 w 239354"/>
                <a:gd name="connsiteY37" fmla="*/ 232514 h 239352"/>
                <a:gd name="connsiteX38" fmla="*/ 52830 w 239354"/>
                <a:gd name="connsiteY38" fmla="*/ 219196 h 239352"/>
                <a:gd name="connsiteX39" fmla="*/ 63612 w 239354"/>
                <a:gd name="connsiteY39" fmla="*/ 198321 h 239352"/>
                <a:gd name="connsiteX40" fmla="*/ 48158 w 239354"/>
                <a:gd name="connsiteY40" fmla="*/ 184643 h 239352"/>
                <a:gd name="connsiteX41" fmla="*/ 28392 w 239354"/>
                <a:gd name="connsiteY41" fmla="*/ 197601 h 239352"/>
                <a:gd name="connsiteX42" fmla="*/ 12219 w 239354"/>
                <a:gd name="connsiteY42" fmla="*/ 172406 h 239352"/>
                <a:gd name="connsiteX43" fmla="*/ 31626 w 239354"/>
                <a:gd name="connsiteY43" fmla="*/ 159448 h 239352"/>
                <a:gd name="connsiteX44" fmla="*/ 25516 w 239354"/>
                <a:gd name="connsiteY44" fmla="*/ 140012 h 239352"/>
                <a:gd name="connsiteX45" fmla="*/ 1797 w 239354"/>
                <a:gd name="connsiteY45" fmla="*/ 141092 h 239352"/>
                <a:gd name="connsiteX46" fmla="*/ 0 w 239354"/>
                <a:gd name="connsiteY46" fmla="*/ 111578 h 239352"/>
                <a:gd name="connsiteX47" fmla="*/ 23719 w 239354"/>
                <a:gd name="connsiteY47" fmla="*/ 110138 h 239352"/>
                <a:gd name="connsiteX48" fmla="*/ 27673 w 239354"/>
                <a:gd name="connsiteY48" fmla="*/ 89982 h 239352"/>
                <a:gd name="connsiteX49" fmla="*/ 6828 w 239354"/>
                <a:gd name="connsiteY49" fmla="*/ 79184 h 239352"/>
                <a:gd name="connsiteX50" fmla="*/ 20126 w 239354"/>
                <a:gd name="connsiteY50" fmla="*/ 52909 h 239352"/>
                <a:gd name="connsiteX51" fmla="*/ 41330 w 239354"/>
                <a:gd name="connsiteY51" fmla="*/ 63347 h 239352"/>
                <a:gd name="connsiteX52" fmla="*/ 54986 w 239354"/>
                <a:gd name="connsiteY52" fmla="*/ 47870 h 239352"/>
                <a:gd name="connsiteX53" fmla="*/ 42048 w 239354"/>
                <a:gd name="connsiteY53" fmla="*/ 28434 h 239352"/>
                <a:gd name="connsiteX54" fmla="*/ 67206 w 239354"/>
                <a:gd name="connsiteY54" fmla="*/ 11877 h 239352"/>
                <a:gd name="connsiteX55" fmla="*/ 79784 w 239354"/>
                <a:gd name="connsiteY55" fmla="*/ 31674 h 239352"/>
                <a:gd name="connsiteX56" fmla="*/ 99551 w 239354"/>
                <a:gd name="connsiteY56" fmla="*/ 25195 h 239352"/>
                <a:gd name="connsiteX57" fmla="*/ 98114 w 239354"/>
                <a:gd name="connsiteY57" fmla="*/ 1800 h 239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39354" h="239352">
                  <a:moveTo>
                    <a:pt x="117093" y="85206"/>
                  </a:moveTo>
                  <a:cubicBezTo>
                    <a:pt x="135720" y="84137"/>
                    <a:pt x="151481" y="98392"/>
                    <a:pt x="152555" y="116924"/>
                  </a:cubicBezTo>
                  <a:cubicBezTo>
                    <a:pt x="153630" y="135456"/>
                    <a:pt x="139302" y="151493"/>
                    <a:pt x="121033" y="152562"/>
                  </a:cubicBezTo>
                  <a:cubicBezTo>
                    <a:pt x="102049" y="153631"/>
                    <a:pt x="86287" y="139376"/>
                    <a:pt x="85213" y="120844"/>
                  </a:cubicBezTo>
                  <a:cubicBezTo>
                    <a:pt x="84138" y="102312"/>
                    <a:pt x="98466" y="86275"/>
                    <a:pt x="117093" y="85206"/>
                  </a:cubicBezTo>
                  <a:close/>
                  <a:moveTo>
                    <a:pt x="116083" y="52909"/>
                  </a:moveTo>
                  <a:cubicBezTo>
                    <a:pt x="79066" y="55069"/>
                    <a:pt x="50674" y="86383"/>
                    <a:pt x="52830" y="123455"/>
                  </a:cubicBezTo>
                  <a:cubicBezTo>
                    <a:pt x="54986" y="160528"/>
                    <a:pt x="86613" y="188602"/>
                    <a:pt x="123271" y="186443"/>
                  </a:cubicBezTo>
                  <a:cubicBezTo>
                    <a:pt x="160288" y="184283"/>
                    <a:pt x="188680" y="152970"/>
                    <a:pt x="186524" y="115897"/>
                  </a:cubicBezTo>
                  <a:cubicBezTo>
                    <a:pt x="184367" y="78824"/>
                    <a:pt x="152741" y="50750"/>
                    <a:pt x="116083" y="52909"/>
                  </a:cubicBezTo>
                  <a:close/>
                  <a:moveTo>
                    <a:pt x="127943" y="0"/>
                  </a:moveTo>
                  <a:lnTo>
                    <a:pt x="129021" y="23395"/>
                  </a:lnTo>
                  <a:cubicBezTo>
                    <a:pt x="136209" y="24115"/>
                    <a:pt x="142678" y="25555"/>
                    <a:pt x="149147" y="27714"/>
                  </a:cubicBezTo>
                  <a:lnTo>
                    <a:pt x="159929" y="6479"/>
                  </a:lnTo>
                  <a:lnTo>
                    <a:pt x="186524" y="20156"/>
                  </a:lnTo>
                  <a:lnTo>
                    <a:pt x="176101" y="41032"/>
                  </a:lnTo>
                  <a:cubicBezTo>
                    <a:pt x="181492" y="44991"/>
                    <a:pt x="186883" y="49670"/>
                    <a:pt x="191196" y="54709"/>
                  </a:cubicBezTo>
                  <a:lnTo>
                    <a:pt x="210962" y="41752"/>
                  </a:lnTo>
                  <a:lnTo>
                    <a:pt x="227135" y="66946"/>
                  </a:lnTo>
                  <a:lnTo>
                    <a:pt x="207728" y="79904"/>
                  </a:lnTo>
                  <a:cubicBezTo>
                    <a:pt x="210243" y="86023"/>
                    <a:pt x="212759" y="92502"/>
                    <a:pt x="214197" y="99340"/>
                  </a:cubicBezTo>
                  <a:lnTo>
                    <a:pt x="237557" y="98260"/>
                  </a:lnTo>
                  <a:lnTo>
                    <a:pt x="239354" y="127775"/>
                  </a:lnTo>
                  <a:lnTo>
                    <a:pt x="215994" y="129214"/>
                  </a:lnTo>
                  <a:cubicBezTo>
                    <a:pt x="214915" y="136053"/>
                    <a:pt x="213837" y="142892"/>
                    <a:pt x="211681" y="149370"/>
                  </a:cubicBezTo>
                  <a:lnTo>
                    <a:pt x="232525" y="160168"/>
                  </a:lnTo>
                  <a:lnTo>
                    <a:pt x="219228" y="186443"/>
                  </a:lnTo>
                  <a:lnTo>
                    <a:pt x="198024" y="176005"/>
                  </a:lnTo>
                  <a:cubicBezTo>
                    <a:pt x="194071" y="181764"/>
                    <a:pt x="189758" y="186803"/>
                    <a:pt x="184367" y="191482"/>
                  </a:cubicBezTo>
                  <a:lnTo>
                    <a:pt x="197305" y="210918"/>
                  </a:lnTo>
                  <a:lnTo>
                    <a:pt x="172507" y="227475"/>
                  </a:lnTo>
                  <a:lnTo>
                    <a:pt x="159569" y="207679"/>
                  </a:lnTo>
                  <a:cubicBezTo>
                    <a:pt x="153460" y="210558"/>
                    <a:pt x="146991" y="212718"/>
                    <a:pt x="139803" y="214157"/>
                  </a:cubicBezTo>
                  <a:lnTo>
                    <a:pt x="141240" y="237553"/>
                  </a:lnTo>
                  <a:lnTo>
                    <a:pt x="111411" y="239352"/>
                  </a:lnTo>
                  <a:lnTo>
                    <a:pt x="110333" y="215957"/>
                  </a:lnTo>
                  <a:cubicBezTo>
                    <a:pt x="103505" y="215237"/>
                    <a:pt x="96676" y="213797"/>
                    <a:pt x="89848" y="211638"/>
                  </a:cubicBezTo>
                  <a:lnTo>
                    <a:pt x="79425" y="232514"/>
                  </a:lnTo>
                  <a:lnTo>
                    <a:pt x="52830" y="219196"/>
                  </a:lnTo>
                  <a:lnTo>
                    <a:pt x="63612" y="198321"/>
                  </a:lnTo>
                  <a:cubicBezTo>
                    <a:pt x="57862" y="194361"/>
                    <a:pt x="52830" y="189682"/>
                    <a:pt x="48158" y="184643"/>
                  </a:cubicBezTo>
                  <a:lnTo>
                    <a:pt x="28392" y="197601"/>
                  </a:lnTo>
                  <a:lnTo>
                    <a:pt x="12219" y="172406"/>
                  </a:lnTo>
                  <a:lnTo>
                    <a:pt x="31626" y="159448"/>
                  </a:lnTo>
                  <a:cubicBezTo>
                    <a:pt x="29110" y="153330"/>
                    <a:pt x="26954" y="146851"/>
                    <a:pt x="25516" y="140012"/>
                  </a:cubicBezTo>
                  <a:lnTo>
                    <a:pt x="1797" y="141092"/>
                  </a:lnTo>
                  <a:lnTo>
                    <a:pt x="0" y="111578"/>
                  </a:lnTo>
                  <a:lnTo>
                    <a:pt x="23719" y="110138"/>
                  </a:lnTo>
                  <a:cubicBezTo>
                    <a:pt x="24438" y="103299"/>
                    <a:pt x="25876" y="96461"/>
                    <a:pt x="27673" y="89982"/>
                  </a:cubicBezTo>
                  <a:lnTo>
                    <a:pt x="6828" y="79184"/>
                  </a:lnTo>
                  <a:lnTo>
                    <a:pt x="20126" y="52909"/>
                  </a:lnTo>
                  <a:lnTo>
                    <a:pt x="41330" y="63347"/>
                  </a:lnTo>
                  <a:cubicBezTo>
                    <a:pt x="45283" y="57588"/>
                    <a:pt x="49955" y="52549"/>
                    <a:pt x="54986" y="47870"/>
                  </a:cubicBezTo>
                  <a:lnTo>
                    <a:pt x="42048" y="28434"/>
                  </a:lnTo>
                  <a:lnTo>
                    <a:pt x="67206" y="11877"/>
                  </a:lnTo>
                  <a:lnTo>
                    <a:pt x="79784" y="31674"/>
                  </a:lnTo>
                  <a:cubicBezTo>
                    <a:pt x="85894" y="28794"/>
                    <a:pt x="92723" y="26635"/>
                    <a:pt x="99551" y="25195"/>
                  </a:cubicBezTo>
                  <a:lnTo>
                    <a:pt x="98114" y="180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7C20B41E-C091-2443-B55A-AF6046C28C5A}"/>
              </a:ext>
            </a:extLst>
          </p:cNvPr>
          <p:cNvGrpSpPr/>
          <p:nvPr userDrawn="1"/>
        </p:nvGrpSpPr>
        <p:grpSpPr>
          <a:xfrm>
            <a:off x="-1" y="-1"/>
            <a:ext cx="1457291" cy="2057011"/>
            <a:chOff x="-1" y="-1"/>
            <a:chExt cx="1457291" cy="2057011"/>
          </a:xfrm>
        </p:grpSpPr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3F1B379E-FEC6-F24C-8FC5-74F8A2E10F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85726" y="1597109"/>
              <a:ext cx="174429" cy="174428"/>
            </a:xfrm>
            <a:custGeom>
              <a:avLst/>
              <a:gdLst>
                <a:gd name="T0" fmla="*/ 390 w 782"/>
                <a:gd name="T1" fmla="*/ 609 h 781"/>
                <a:gd name="T2" fmla="*/ 171 w 782"/>
                <a:gd name="T3" fmla="*/ 391 h 781"/>
                <a:gd name="T4" fmla="*/ 390 w 782"/>
                <a:gd name="T5" fmla="*/ 171 h 781"/>
                <a:gd name="T6" fmla="*/ 610 w 782"/>
                <a:gd name="T7" fmla="*/ 391 h 781"/>
                <a:gd name="T8" fmla="*/ 781 w 782"/>
                <a:gd name="T9" fmla="*/ 438 h 781"/>
                <a:gd name="T10" fmla="*/ 704 w 782"/>
                <a:gd name="T11" fmla="*/ 342 h 781"/>
                <a:gd name="T12" fmla="*/ 686 w 782"/>
                <a:gd name="T13" fmla="*/ 277 h 781"/>
                <a:gd name="T14" fmla="*/ 704 w 782"/>
                <a:gd name="T15" fmla="*/ 153 h 781"/>
                <a:gd name="T16" fmla="*/ 638 w 782"/>
                <a:gd name="T17" fmla="*/ 192 h 781"/>
                <a:gd name="T18" fmla="*/ 628 w 782"/>
                <a:gd name="T19" fmla="*/ 77 h 781"/>
                <a:gd name="T20" fmla="*/ 505 w 782"/>
                <a:gd name="T21" fmla="*/ 95 h 781"/>
                <a:gd name="T22" fmla="*/ 439 w 782"/>
                <a:gd name="T23" fmla="*/ 77 h 781"/>
                <a:gd name="T24" fmla="*/ 342 w 782"/>
                <a:gd name="T25" fmla="*/ 0 h 781"/>
                <a:gd name="T26" fmla="*/ 342 w 782"/>
                <a:gd name="T27" fmla="*/ 77 h 781"/>
                <a:gd name="T28" fmla="*/ 238 w 782"/>
                <a:gd name="T29" fmla="*/ 28 h 781"/>
                <a:gd name="T30" fmla="*/ 191 w 782"/>
                <a:gd name="T31" fmla="*/ 144 h 781"/>
                <a:gd name="T32" fmla="*/ 144 w 782"/>
                <a:gd name="T33" fmla="*/ 192 h 781"/>
                <a:gd name="T34" fmla="*/ 28 w 782"/>
                <a:gd name="T35" fmla="*/ 238 h 781"/>
                <a:gd name="T36" fmla="*/ 95 w 782"/>
                <a:gd name="T37" fmla="*/ 277 h 781"/>
                <a:gd name="T38" fmla="*/ 0 w 782"/>
                <a:gd name="T39" fmla="*/ 342 h 781"/>
                <a:gd name="T40" fmla="*/ 77 w 782"/>
                <a:gd name="T41" fmla="*/ 438 h 781"/>
                <a:gd name="T42" fmla="*/ 95 w 782"/>
                <a:gd name="T43" fmla="*/ 504 h 781"/>
                <a:gd name="T44" fmla="*/ 77 w 782"/>
                <a:gd name="T45" fmla="*/ 627 h 781"/>
                <a:gd name="T46" fmla="*/ 144 w 782"/>
                <a:gd name="T47" fmla="*/ 589 h 781"/>
                <a:gd name="T48" fmla="*/ 153 w 782"/>
                <a:gd name="T49" fmla="*/ 704 h 781"/>
                <a:gd name="T50" fmla="*/ 277 w 782"/>
                <a:gd name="T51" fmla="*/ 685 h 781"/>
                <a:gd name="T52" fmla="*/ 342 w 782"/>
                <a:gd name="T53" fmla="*/ 703 h 781"/>
                <a:gd name="T54" fmla="*/ 439 w 782"/>
                <a:gd name="T55" fmla="*/ 780 h 781"/>
                <a:gd name="T56" fmla="*/ 439 w 782"/>
                <a:gd name="T57" fmla="*/ 703 h 781"/>
                <a:gd name="T58" fmla="*/ 544 w 782"/>
                <a:gd name="T59" fmla="*/ 753 h 781"/>
                <a:gd name="T60" fmla="*/ 590 w 782"/>
                <a:gd name="T61" fmla="*/ 637 h 781"/>
                <a:gd name="T62" fmla="*/ 638 w 782"/>
                <a:gd name="T63" fmla="*/ 589 h 781"/>
                <a:gd name="T64" fmla="*/ 753 w 782"/>
                <a:gd name="T65" fmla="*/ 543 h 781"/>
                <a:gd name="T66" fmla="*/ 686 w 782"/>
                <a:gd name="T67" fmla="*/ 504 h 781"/>
                <a:gd name="T68" fmla="*/ 781 w 782"/>
                <a:gd name="T69" fmla="*/ 438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2" h="781">
                  <a:moveTo>
                    <a:pt x="390" y="609"/>
                  </a:moveTo>
                  <a:lnTo>
                    <a:pt x="390" y="609"/>
                  </a:lnTo>
                  <a:cubicBezTo>
                    <a:pt x="269" y="609"/>
                    <a:pt x="171" y="511"/>
                    <a:pt x="171" y="391"/>
                  </a:cubicBezTo>
                  <a:lnTo>
                    <a:pt x="171" y="391"/>
                  </a:lnTo>
                  <a:cubicBezTo>
                    <a:pt x="171" y="270"/>
                    <a:pt x="269" y="171"/>
                    <a:pt x="390" y="171"/>
                  </a:cubicBezTo>
                  <a:lnTo>
                    <a:pt x="390" y="171"/>
                  </a:lnTo>
                  <a:cubicBezTo>
                    <a:pt x="512" y="171"/>
                    <a:pt x="610" y="270"/>
                    <a:pt x="610" y="391"/>
                  </a:cubicBezTo>
                  <a:lnTo>
                    <a:pt x="610" y="391"/>
                  </a:lnTo>
                  <a:cubicBezTo>
                    <a:pt x="610" y="511"/>
                    <a:pt x="512" y="609"/>
                    <a:pt x="390" y="609"/>
                  </a:cubicBezTo>
                  <a:close/>
                  <a:moveTo>
                    <a:pt x="781" y="438"/>
                  </a:moveTo>
                  <a:lnTo>
                    <a:pt x="781" y="342"/>
                  </a:lnTo>
                  <a:lnTo>
                    <a:pt x="704" y="342"/>
                  </a:lnTo>
                  <a:lnTo>
                    <a:pt x="704" y="342"/>
                  </a:lnTo>
                  <a:cubicBezTo>
                    <a:pt x="700" y="319"/>
                    <a:pt x="694" y="297"/>
                    <a:pt x="686" y="277"/>
                  </a:cubicBezTo>
                  <a:lnTo>
                    <a:pt x="753" y="238"/>
                  </a:lnTo>
                  <a:lnTo>
                    <a:pt x="704" y="153"/>
                  </a:lnTo>
                  <a:lnTo>
                    <a:pt x="638" y="192"/>
                  </a:lnTo>
                  <a:lnTo>
                    <a:pt x="638" y="192"/>
                  </a:lnTo>
                  <a:cubicBezTo>
                    <a:pt x="623" y="174"/>
                    <a:pt x="607" y="158"/>
                    <a:pt x="590" y="144"/>
                  </a:cubicBezTo>
                  <a:lnTo>
                    <a:pt x="628" y="77"/>
                  </a:lnTo>
                  <a:lnTo>
                    <a:pt x="544" y="28"/>
                  </a:lnTo>
                  <a:lnTo>
                    <a:pt x="505" y="95"/>
                  </a:lnTo>
                  <a:lnTo>
                    <a:pt x="505" y="95"/>
                  </a:lnTo>
                  <a:cubicBezTo>
                    <a:pt x="484" y="87"/>
                    <a:pt x="462" y="81"/>
                    <a:pt x="439" y="77"/>
                  </a:cubicBezTo>
                  <a:lnTo>
                    <a:pt x="439" y="0"/>
                  </a:lnTo>
                  <a:lnTo>
                    <a:pt x="342" y="0"/>
                  </a:lnTo>
                  <a:lnTo>
                    <a:pt x="342" y="77"/>
                  </a:lnTo>
                  <a:lnTo>
                    <a:pt x="342" y="77"/>
                  </a:lnTo>
                  <a:cubicBezTo>
                    <a:pt x="319" y="81"/>
                    <a:pt x="297" y="87"/>
                    <a:pt x="277" y="95"/>
                  </a:cubicBezTo>
                  <a:lnTo>
                    <a:pt x="238" y="28"/>
                  </a:lnTo>
                  <a:lnTo>
                    <a:pt x="153" y="77"/>
                  </a:lnTo>
                  <a:lnTo>
                    <a:pt x="191" y="144"/>
                  </a:lnTo>
                  <a:lnTo>
                    <a:pt x="191" y="144"/>
                  </a:lnTo>
                  <a:cubicBezTo>
                    <a:pt x="174" y="158"/>
                    <a:pt x="158" y="174"/>
                    <a:pt x="144" y="192"/>
                  </a:cubicBezTo>
                  <a:lnTo>
                    <a:pt x="77" y="153"/>
                  </a:lnTo>
                  <a:lnTo>
                    <a:pt x="28" y="238"/>
                  </a:lnTo>
                  <a:lnTo>
                    <a:pt x="95" y="277"/>
                  </a:lnTo>
                  <a:lnTo>
                    <a:pt x="95" y="277"/>
                  </a:lnTo>
                  <a:cubicBezTo>
                    <a:pt x="87" y="297"/>
                    <a:pt x="81" y="319"/>
                    <a:pt x="77" y="342"/>
                  </a:cubicBezTo>
                  <a:lnTo>
                    <a:pt x="0" y="342"/>
                  </a:lnTo>
                  <a:lnTo>
                    <a:pt x="0" y="438"/>
                  </a:lnTo>
                  <a:lnTo>
                    <a:pt x="77" y="438"/>
                  </a:lnTo>
                  <a:lnTo>
                    <a:pt x="77" y="438"/>
                  </a:lnTo>
                  <a:cubicBezTo>
                    <a:pt x="81" y="461"/>
                    <a:pt x="87" y="483"/>
                    <a:pt x="95" y="504"/>
                  </a:cubicBezTo>
                  <a:lnTo>
                    <a:pt x="28" y="543"/>
                  </a:lnTo>
                  <a:lnTo>
                    <a:pt x="77" y="627"/>
                  </a:lnTo>
                  <a:lnTo>
                    <a:pt x="144" y="589"/>
                  </a:lnTo>
                  <a:lnTo>
                    <a:pt x="144" y="589"/>
                  </a:lnTo>
                  <a:cubicBezTo>
                    <a:pt x="158" y="606"/>
                    <a:pt x="174" y="623"/>
                    <a:pt x="191" y="637"/>
                  </a:cubicBezTo>
                  <a:lnTo>
                    <a:pt x="153" y="704"/>
                  </a:lnTo>
                  <a:lnTo>
                    <a:pt x="238" y="753"/>
                  </a:lnTo>
                  <a:lnTo>
                    <a:pt x="277" y="685"/>
                  </a:lnTo>
                  <a:lnTo>
                    <a:pt x="277" y="685"/>
                  </a:lnTo>
                  <a:cubicBezTo>
                    <a:pt x="297" y="694"/>
                    <a:pt x="319" y="699"/>
                    <a:pt x="342" y="703"/>
                  </a:cubicBezTo>
                  <a:lnTo>
                    <a:pt x="342" y="780"/>
                  </a:lnTo>
                  <a:lnTo>
                    <a:pt x="439" y="780"/>
                  </a:lnTo>
                  <a:lnTo>
                    <a:pt x="439" y="703"/>
                  </a:lnTo>
                  <a:lnTo>
                    <a:pt x="439" y="703"/>
                  </a:lnTo>
                  <a:cubicBezTo>
                    <a:pt x="462" y="699"/>
                    <a:pt x="484" y="694"/>
                    <a:pt x="505" y="685"/>
                  </a:cubicBezTo>
                  <a:lnTo>
                    <a:pt x="544" y="753"/>
                  </a:lnTo>
                  <a:lnTo>
                    <a:pt x="628" y="704"/>
                  </a:lnTo>
                  <a:lnTo>
                    <a:pt x="590" y="637"/>
                  </a:lnTo>
                  <a:lnTo>
                    <a:pt x="590" y="637"/>
                  </a:lnTo>
                  <a:cubicBezTo>
                    <a:pt x="607" y="623"/>
                    <a:pt x="623" y="606"/>
                    <a:pt x="638" y="589"/>
                  </a:cubicBezTo>
                  <a:lnTo>
                    <a:pt x="704" y="627"/>
                  </a:lnTo>
                  <a:lnTo>
                    <a:pt x="753" y="543"/>
                  </a:lnTo>
                  <a:lnTo>
                    <a:pt x="686" y="504"/>
                  </a:lnTo>
                  <a:lnTo>
                    <a:pt x="686" y="504"/>
                  </a:lnTo>
                  <a:cubicBezTo>
                    <a:pt x="694" y="483"/>
                    <a:pt x="700" y="461"/>
                    <a:pt x="704" y="438"/>
                  </a:cubicBezTo>
                  <a:lnTo>
                    <a:pt x="781" y="438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2FFB6BDD-C8D6-A649-8FA6-4260D07A6AB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775007" y="185010"/>
              <a:ext cx="277903" cy="277903"/>
            </a:xfrm>
            <a:custGeom>
              <a:avLst/>
              <a:gdLst>
                <a:gd name="T0" fmla="*/ 486 w 1244"/>
                <a:gd name="T1" fmla="*/ 471 h 1244"/>
                <a:gd name="T2" fmla="*/ 772 w 1244"/>
                <a:gd name="T3" fmla="*/ 486 h 1244"/>
                <a:gd name="T4" fmla="*/ 757 w 1244"/>
                <a:gd name="T5" fmla="*/ 772 h 1244"/>
                <a:gd name="T6" fmla="*/ 471 w 1244"/>
                <a:gd name="T7" fmla="*/ 757 h 1244"/>
                <a:gd name="T8" fmla="*/ 221 w 1244"/>
                <a:gd name="T9" fmla="*/ 317 h 1244"/>
                <a:gd name="T10" fmla="*/ 180 w 1244"/>
                <a:gd name="T11" fmla="*/ 380 h 1244"/>
                <a:gd name="T12" fmla="*/ 65 w 1244"/>
                <a:gd name="T13" fmla="*/ 343 h 1244"/>
                <a:gd name="T14" fmla="*/ 13 w 1244"/>
                <a:gd name="T15" fmla="*/ 502 h 1244"/>
                <a:gd name="T16" fmla="*/ 25 w 1244"/>
                <a:gd name="T17" fmla="*/ 526 h 1244"/>
                <a:gd name="T18" fmla="*/ 122 w 1244"/>
                <a:gd name="T19" fmla="*/ 558 h 1244"/>
                <a:gd name="T20" fmla="*/ 18 w 1244"/>
                <a:gd name="T21" fmla="*/ 654 h 1244"/>
                <a:gd name="T22" fmla="*/ 3 w 1244"/>
                <a:gd name="T23" fmla="*/ 677 h 1244"/>
                <a:gd name="T24" fmla="*/ 39 w 1244"/>
                <a:gd name="T25" fmla="*/ 841 h 1244"/>
                <a:gd name="T26" fmla="*/ 157 w 1244"/>
                <a:gd name="T27" fmla="*/ 816 h 1244"/>
                <a:gd name="T28" fmla="*/ 192 w 1244"/>
                <a:gd name="T29" fmla="*/ 883 h 1244"/>
                <a:gd name="T30" fmla="*/ 102 w 1244"/>
                <a:gd name="T31" fmla="*/ 964 h 1244"/>
                <a:gd name="T32" fmla="*/ 214 w 1244"/>
                <a:gd name="T33" fmla="*/ 1089 h 1244"/>
                <a:gd name="T34" fmla="*/ 241 w 1244"/>
                <a:gd name="T35" fmla="*/ 1090 h 1244"/>
                <a:gd name="T36" fmla="*/ 317 w 1244"/>
                <a:gd name="T37" fmla="*/ 1022 h 1244"/>
                <a:gd name="T38" fmla="*/ 348 w 1244"/>
                <a:gd name="T39" fmla="*/ 1160 h 1244"/>
                <a:gd name="T40" fmla="*/ 361 w 1244"/>
                <a:gd name="T41" fmla="*/ 1184 h 1244"/>
                <a:gd name="T42" fmla="*/ 520 w 1244"/>
                <a:gd name="T43" fmla="*/ 1236 h 1244"/>
                <a:gd name="T44" fmla="*/ 558 w 1244"/>
                <a:gd name="T45" fmla="*/ 1121 h 1244"/>
                <a:gd name="T46" fmla="*/ 633 w 1244"/>
                <a:gd name="T47" fmla="*/ 1125 h 1244"/>
                <a:gd name="T48" fmla="*/ 658 w 1244"/>
                <a:gd name="T49" fmla="*/ 1243 h 1244"/>
                <a:gd name="T50" fmla="*/ 823 w 1244"/>
                <a:gd name="T51" fmla="*/ 1208 h 1244"/>
                <a:gd name="T52" fmla="*/ 838 w 1244"/>
                <a:gd name="T53" fmla="*/ 1185 h 1244"/>
                <a:gd name="T54" fmla="*/ 816 w 1244"/>
                <a:gd name="T55" fmla="*/ 1085 h 1244"/>
                <a:gd name="T56" fmla="*/ 951 w 1244"/>
                <a:gd name="T57" fmla="*/ 1127 h 1244"/>
                <a:gd name="T58" fmla="*/ 979 w 1244"/>
                <a:gd name="T59" fmla="*/ 1128 h 1244"/>
                <a:gd name="T60" fmla="*/ 1103 w 1244"/>
                <a:gd name="T61" fmla="*/ 1015 h 1244"/>
                <a:gd name="T62" fmla="*/ 1022 w 1244"/>
                <a:gd name="T63" fmla="*/ 926 h 1244"/>
                <a:gd name="T64" fmla="*/ 1063 w 1244"/>
                <a:gd name="T65" fmla="*/ 863 h 1244"/>
                <a:gd name="T66" fmla="*/ 1178 w 1244"/>
                <a:gd name="T67" fmla="*/ 901 h 1244"/>
                <a:gd name="T68" fmla="*/ 1230 w 1244"/>
                <a:gd name="T69" fmla="*/ 740 h 1244"/>
                <a:gd name="T70" fmla="*/ 1217 w 1244"/>
                <a:gd name="T71" fmla="*/ 716 h 1244"/>
                <a:gd name="T72" fmla="*/ 1121 w 1244"/>
                <a:gd name="T73" fmla="*/ 685 h 1244"/>
                <a:gd name="T74" fmla="*/ 1224 w 1244"/>
                <a:gd name="T75" fmla="*/ 589 h 1244"/>
                <a:gd name="T76" fmla="*/ 1239 w 1244"/>
                <a:gd name="T77" fmla="*/ 566 h 1244"/>
                <a:gd name="T78" fmla="*/ 1204 w 1244"/>
                <a:gd name="T79" fmla="*/ 401 h 1244"/>
                <a:gd name="T80" fmla="*/ 1085 w 1244"/>
                <a:gd name="T81" fmla="*/ 426 h 1244"/>
                <a:gd name="T82" fmla="*/ 1051 w 1244"/>
                <a:gd name="T83" fmla="*/ 360 h 1244"/>
                <a:gd name="T84" fmla="*/ 1141 w 1244"/>
                <a:gd name="T85" fmla="*/ 279 h 1244"/>
                <a:gd name="T86" fmla="*/ 1028 w 1244"/>
                <a:gd name="T87" fmla="*/ 154 h 1244"/>
                <a:gd name="T88" fmla="*/ 1001 w 1244"/>
                <a:gd name="T89" fmla="*/ 152 h 1244"/>
                <a:gd name="T90" fmla="*/ 926 w 1244"/>
                <a:gd name="T91" fmla="*/ 221 h 1244"/>
                <a:gd name="T92" fmla="*/ 894 w 1244"/>
                <a:gd name="T93" fmla="*/ 83 h 1244"/>
                <a:gd name="T94" fmla="*/ 882 w 1244"/>
                <a:gd name="T95" fmla="*/ 59 h 1244"/>
                <a:gd name="T96" fmla="*/ 722 w 1244"/>
                <a:gd name="T97" fmla="*/ 7 h 1244"/>
                <a:gd name="T98" fmla="*/ 685 w 1244"/>
                <a:gd name="T99" fmla="*/ 122 h 1244"/>
                <a:gd name="T100" fmla="*/ 610 w 1244"/>
                <a:gd name="T101" fmla="*/ 118 h 1244"/>
                <a:gd name="T102" fmla="*/ 585 w 1244"/>
                <a:gd name="T103" fmla="*/ 0 h 1244"/>
                <a:gd name="T104" fmla="*/ 420 w 1244"/>
                <a:gd name="T105" fmla="*/ 35 h 1244"/>
                <a:gd name="T106" fmla="*/ 405 w 1244"/>
                <a:gd name="T107" fmla="*/ 58 h 1244"/>
                <a:gd name="T108" fmla="*/ 426 w 1244"/>
                <a:gd name="T109" fmla="*/ 157 h 1244"/>
                <a:gd name="T110" fmla="*/ 291 w 1244"/>
                <a:gd name="T111" fmla="*/ 116 h 1244"/>
                <a:gd name="T112" fmla="*/ 264 w 1244"/>
                <a:gd name="T113" fmla="*/ 114 h 1244"/>
                <a:gd name="T114" fmla="*/ 140 w 1244"/>
                <a:gd name="T115" fmla="*/ 227 h 1244"/>
                <a:gd name="T116" fmla="*/ 221 w 1244"/>
                <a:gd name="T117" fmla="*/ 317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44" h="1244">
                  <a:moveTo>
                    <a:pt x="486" y="471"/>
                  </a:moveTo>
                  <a:lnTo>
                    <a:pt x="486" y="471"/>
                  </a:lnTo>
                  <a:cubicBezTo>
                    <a:pt x="568" y="396"/>
                    <a:pt x="697" y="403"/>
                    <a:pt x="772" y="486"/>
                  </a:cubicBezTo>
                  <a:lnTo>
                    <a:pt x="772" y="486"/>
                  </a:lnTo>
                  <a:cubicBezTo>
                    <a:pt x="846" y="569"/>
                    <a:pt x="840" y="697"/>
                    <a:pt x="757" y="772"/>
                  </a:cubicBezTo>
                  <a:lnTo>
                    <a:pt x="757" y="772"/>
                  </a:lnTo>
                  <a:cubicBezTo>
                    <a:pt x="674" y="847"/>
                    <a:pt x="546" y="840"/>
                    <a:pt x="471" y="757"/>
                  </a:cubicBezTo>
                  <a:lnTo>
                    <a:pt x="471" y="757"/>
                  </a:lnTo>
                  <a:cubicBezTo>
                    <a:pt x="396" y="674"/>
                    <a:pt x="403" y="546"/>
                    <a:pt x="486" y="471"/>
                  </a:cubicBezTo>
                  <a:close/>
                  <a:moveTo>
                    <a:pt x="221" y="317"/>
                  </a:moveTo>
                  <a:lnTo>
                    <a:pt x="221" y="317"/>
                  </a:lnTo>
                  <a:cubicBezTo>
                    <a:pt x="205" y="337"/>
                    <a:pt x="192" y="358"/>
                    <a:pt x="180" y="380"/>
                  </a:cubicBezTo>
                  <a:lnTo>
                    <a:pt x="83" y="348"/>
                  </a:lnTo>
                  <a:lnTo>
                    <a:pt x="65" y="343"/>
                  </a:lnTo>
                  <a:lnTo>
                    <a:pt x="59" y="361"/>
                  </a:lnTo>
                  <a:lnTo>
                    <a:pt x="13" y="502"/>
                  </a:lnTo>
                  <a:lnTo>
                    <a:pt x="7" y="520"/>
                  </a:lnTo>
                  <a:lnTo>
                    <a:pt x="25" y="526"/>
                  </a:lnTo>
                  <a:lnTo>
                    <a:pt x="122" y="558"/>
                  </a:lnTo>
                  <a:lnTo>
                    <a:pt x="122" y="558"/>
                  </a:lnTo>
                  <a:cubicBezTo>
                    <a:pt x="119" y="583"/>
                    <a:pt x="118" y="608"/>
                    <a:pt x="118" y="633"/>
                  </a:cubicBezTo>
                  <a:lnTo>
                    <a:pt x="18" y="654"/>
                  </a:lnTo>
                  <a:lnTo>
                    <a:pt x="0" y="658"/>
                  </a:lnTo>
                  <a:lnTo>
                    <a:pt x="3" y="677"/>
                  </a:lnTo>
                  <a:lnTo>
                    <a:pt x="35" y="822"/>
                  </a:lnTo>
                  <a:lnTo>
                    <a:pt x="39" y="841"/>
                  </a:lnTo>
                  <a:lnTo>
                    <a:pt x="58" y="838"/>
                  </a:lnTo>
                  <a:lnTo>
                    <a:pt x="157" y="816"/>
                  </a:lnTo>
                  <a:lnTo>
                    <a:pt x="157" y="816"/>
                  </a:lnTo>
                  <a:cubicBezTo>
                    <a:pt x="167" y="839"/>
                    <a:pt x="178" y="862"/>
                    <a:pt x="192" y="883"/>
                  </a:cubicBezTo>
                  <a:lnTo>
                    <a:pt x="116" y="951"/>
                  </a:lnTo>
                  <a:lnTo>
                    <a:pt x="102" y="964"/>
                  </a:lnTo>
                  <a:lnTo>
                    <a:pt x="114" y="978"/>
                  </a:lnTo>
                  <a:lnTo>
                    <a:pt x="214" y="1089"/>
                  </a:lnTo>
                  <a:lnTo>
                    <a:pt x="227" y="1103"/>
                  </a:lnTo>
                  <a:lnTo>
                    <a:pt x="241" y="1090"/>
                  </a:lnTo>
                  <a:lnTo>
                    <a:pt x="317" y="1022"/>
                  </a:lnTo>
                  <a:lnTo>
                    <a:pt x="317" y="1022"/>
                  </a:lnTo>
                  <a:cubicBezTo>
                    <a:pt x="336" y="1037"/>
                    <a:pt x="358" y="1051"/>
                    <a:pt x="379" y="1063"/>
                  </a:cubicBezTo>
                  <a:lnTo>
                    <a:pt x="348" y="1160"/>
                  </a:lnTo>
                  <a:lnTo>
                    <a:pt x="343" y="1178"/>
                  </a:lnTo>
                  <a:lnTo>
                    <a:pt x="361" y="1184"/>
                  </a:lnTo>
                  <a:lnTo>
                    <a:pt x="502" y="1230"/>
                  </a:lnTo>
                  <a:lnTo>
                    <a:pt x="520" y="1236"/>
                  </a:lnTo>
                  <a:lnTo>
                    <a:pt x="527" y="1218"/>
                  </a:lnTo>
                  <a:lnTo>
                    <a:pt x="558" y="1121"/>
                  </a:lnTo>
                  <a:lnTo>
                    <a:pt x="558" y="1121"/>
                  </a:lnTo>
                  <a:cubicBezTo>
                    <a:pt x="583" y="1124"/>
                    <a:pt x="608" y="1125"/>
                    <a:pt x="633" y="1125"/>
                  </a:cubicBezTo>
                  <a:lnTo>
                    <a:pt x="654" y="1224"/>
                  </a:lnTo>
                  <a:lnTo>
                    <a:pt x="658" y="1243"/>
                  </a:lnTo>
                  <a:lnTo>
                    <a:pt x="677" y="1239"/>
                  </a:lnTo>
                  <a:lnTo>
                    <a:pt x="823" y="1208"/>
                  </a:lnTo>
                  <a:lnTo>
                    <a:pt x="842" y="1204"/>
                  </a:lnTo>
                  <a:lnTo>
                    <a:pt x="838" y="1185"/>
                  </a:lnTo>
                  <a:lnTo>
                    <a:pt x="816" y="1085"/>
                  </a:lnTo>
                  <a:lnTo>
                    <a:pt x="816" y="1085"/>
                  </a:lnTo>
                  <a:cubicBezTo>
                    <a:pt x="839" y="1076"/>
                    <a:pt x="862" y="1064"/>
                    <a:pt x="883" y="1052"/>
                  </a:cubicBezTo>
                  <a:lnTo>
                    <a:pt x="951" y="1127"/>
                  </a:lnTo>
                  <a:lnTo>
                    <a:pt x="964" y="1141"/>
                  </a:lnTo>
                  <a:lnTo>
                    <a:pt x="979" y="1128"/>
                  </a:lnTo>
                  <a:lnTo>
                    <a:pt x="1089" y="1029"/>
                  </a:lnTo>
                  <a:lnTo>
                    <a:pt x="1103" y="1015"/>
                  </a:lnTo>
                  <a:lnTo>
                    <a:pt x="1091" y="1002"/>
                  </a:lnTo>
                  <a:lnTo>
                    <a:pt x="1022" y="926"/>
                  </a:lnTo>
                  <a:lnTo>
                    <a:pt x="1022" y="926"/>
                  </a:lnTo>
                  <a:cubicBezTo>
                    <a:pt x="1037" y="906"/>
                    <a:pt x="1051" y="885"/>
                    <a:pt x="1063" y="863"/>
                  </a:cubicBezTo>
                  <a:lnTo>
                    <a:pt x="1160" y="895"/>
                  </a:lnTo>
                  <a:lnTo>
                    <a:pt x="1178" y="901"/>
                  </a:lnTo>
                  <a:lnTo>
                    <a:pt x="1184" y="882"/>
                  </a:lnTo>
                  <a:lnTo>
                    <a:pt x="1230" y="740"/>
                  </a:lnTo>
                  <a:lnTo>
                    <a:pt x="1236" y="722"/>
                  </a:lnTo>
                  <a:lnTo>
                    <a:pt x="1217" y="716"/>
                  </a:lnTo>
                  <a:lnTo>
                    <a:pt x="1121" y="685"/>
                  </a:lnTo>
                  <a:lnTo>
                    <a:pt x="1121" y="685"/>
                  </a:lnTo>
                  <a:cubicBezTo>
                    <a:pt x="1124" y="660"/>
                    <a:pt x="1125" y="635"/>
                    <a:pt x="1125" y="610"/>
                  </a:cubicBezTo>
                  <a:lnTo>
                    <a:pt x="1224" y="589"/>
                  </a:lnTo>
                  <a:lnTo>
                    <a:pt x="1243" y="585"/>
                  </a:lnTo>
                  <a:lnTo>
                    <a:pt x="1239" y="566"/>
                  </a:lnTo>
                  <a:lnTo>
                    <a:pt x="1207" y="420"/>
                  </a:lnTo>
                  <a:lnTo>
                    <a:pt x="1204" y="401"/>
                  </a:lnTo>
                  <a:lnTo>
                    <a:pt x="1185" y="405"/>
                  </a:lnTo>
                  <a:lnTo>
                    <a:pt x="1085" y="426"/>
                  </a:lnTo>
                  <a:lnTo>
                    <a:pt x="1085" y="426"/>
                  </a:lnTo>
                  <a:cubicBezTo>
                    <a:pt x="1076" y="404"/>
                    <a:pt x="1064" y="381"/>
                    <a:pt x="1051" y="360"/>
                  </a:cubicBezTo>
                  <a:lnTo>
                    <a:pt x="1127" y="292"/>
                  </a:lnTo>
                  <a:lnTo>
                    <a:pt x="1141" y="279"/>
                  </a:lnTo>
                  <a:lnTo>
                    <a:pt x="1128" y="264"/>
                  </a:lnTo>
                  <a:lnTo>
                    <a:pt x="1028" y="154"/>
                  </a:lnTo>
                  <a:lnTo>
                    <a:pt x="1016" y="139"/>
                  </a:lnTo>
                  <a:lnTo>
                    <a:pt x="1001" y="152"/>
                  </a:lnTo>
                  <a:lnTo>
                    <a:pt x="926" y="221"/>
                  </a:lnTo>
                  <a:lnTo>
                    <a:pt x="926" y="221"/>
                  </a:lnTo>
                  <a:cubicBezTo>
                    <a:pt x="906" y="205"/>
                    <a:pt x="884" y="192"/>
                    <a:pt x="863" y="180"/>
                  </a:cubicBezTo>
                  <a:lnTo>
                    <a:pt x="894" y="83"/>
                  </a:lnTo>
                  <a:lnTo>
                    <a:pt x="900" y="65"/>
                  </a:lnTo>
                  <a:lnTo>
                    <a:pt x="882" y="59"/>
                  </a:lnTo>
                  <a:lnTo>
                    <a:pt x="740" y="12"/>
                  </a:lnTo>
                  <a:lnTo>
                    <a:pt x="722" y="7"/>
                  </a:lnTo>
                  <a:lnTo>
                    <a:pt x="716" y="25"/>
                  </a:lnTo>
                  <a:lnTo>
                    <a:pt x="685" y="122"/>
                  </a:lnTo>
                  <a:lnTo>
                    <a:pt x="685" y="122"/>
                  </a:lnTo>
                  <a:cubicBezTo>
                    <a:pt x="660" y="119"/>
                    <a:pt x="635" y="118"/>
                    <a:pt x="610" y="118"/>
                  </a:cubicBezTo>
                  <a:lnTo>
                    <a:pt x="588" y="18"/>
                  </a:lnTo>
                  <a:lnTo>
                    <a:pt x="585" y="0"/>
                  </a:lnTo>
                  <a:lnTo>
                    <a:pt x="566" y="4"/>
                  </a:lnTo>
                  <a:lnTo>
                    <a:pt x="420" y="35"/>
                  </a:lnTo>
                  <a:lnTo>
                    <a:pt x="401" y="39"/>
                  </a:lnTo>
                  <a:lnTo>
                    <a:pt x="405" y="58"/>
                  </a:lnTo>
                  <a:lnTo>
                    <a:pt x="426" y="157"/>
                  </a:lnTo>
                  <a:lnTo>
                    <a:pt x="426" y="157"/>
                  </a:lnTo>
                  <a:cubicBezTo>
                    <a:pt x="404" y="167"/>
                    <a:pt x="381" y="178"/>
                    <a:pt x="360" y="192"/>
                  </a:cubicBezTo>
                  <a:lnTo>
                    <a:pt x="291" y="116"/>
                  </a:lnTo>
                  <a:lnTo>
                    <a:pt x="279" y="102"/>
                  </a:lnTo>
                  <a:lnTo>
                    <a:pt x="264" y="114"/>
                  </a:lnTo>
                  <a:lnTo>
                    <a:pt x="154" y="214"/>
                  </a:lnTo>
                  <a:lnTo>
                    <a:pt x="140" y="227"/>
                  </a:lnTo>
                  <a:lnTo>
                    <a:pt x="152" y="241"/>
                  </a:lnTo>
                  <a:lnTo>
                    <a:pt x="221" y="317"/>
                  </a:lnTo>
                  <a:close/>
                </a:path>
              </a:pathLst>
            </a:custGeom>
            <a:solidFill>
              <a:schemeClr val="accent3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4C2D2343-3560-B24C-A3C4-F9DC768B7E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334698" y="762464"/>
              <a:ext cx="203993" cy="203992"/>
            </a:xfrm>
            <a:custGeom>
              <a:avLst/>
              <a:gdLst>
                <a:gd name="T0" fmla="*/ 357 w 915"/>
                <a:gd name="T1" fmla="*/ 346 h 915"/>
                <a:gd name="T2" fmla="*/ 567 w 915"/>
                <a:gd name="T3" fmla="*/ 357 h 915"/>
                <a:gd name="T4" fmla="*/ 557 w 915"/>
                <a:gd name="T5" fmla="*/ 568 h 915"/>
                <a:gd name="T6" fmla="*/ 346 w 915"/>
                <a:gd name="T7" fmla="*/ 556 h 915"/>
                <a:gd name="T8" fmla="*/ 162 w 915"/>
                <a:gd name="T9" fmla="*/ 233 h 915"/>
                <a:gd name="T10" fmla="*/ 132 w 915"/>
                <a:gd name="T11" fmla="*/ 279 h 915"/>
                <a:gd name="T12" fmla="*/ 47 w 915"/>
                <a:gd name="T13" fmla="*/ 252 h 915"/>
                <a:gd name="T14" fmla="*/ 9 w 915"/>
                <a:gd name="T15" fmla="*/ 370 h 915"/>
                <a:gd name="T16" fmla="*/ 18 w 915"/>
                <a:gd name="T17" fmla="*/ 387 h 915"/>
                <a:gd name="T18" fmla="*/ 89 w 915"/>
                <a:gd name="T19" fmla="*/ 410 h 915"/>
                <a:gd name="T20" fmla="*/ 13 w 915"/>
                <a:gd name="T21" fmla="*/ 481 h 915"/>
                <a:gd name="T22" fmla="*/ 3 w 915"/>
                <a:gd name="T23" fmla="*/ 498 h 915"/>
                <a:gd name="T24" fmla="*/ 29 w 915"/>
                <a:gd name="T25" fmla="*/ 619 h 915"/>
                <a:gd name="T26" fmla="*/ 115 w 915"/>
                <a:gd name="T27" fmla="*/ 600 h 915"/>
                <a:gd name="T28" fmla="*/ 141 w 915"/>
                <a:gd name="T29" fmla="*/ 649 h 915"/>
                <a:gd name="T30" fmla="*/ 74 w 915"/>
                <a:gd name="T31" fmla="*/ 709 h 915"/>
                <a:gd name="T32" fmla="*/ 157 w 915"/>
                <a:gd name="T33" fmla="*/ 801 h 915"/>
                <a:gd name="T34" fmla="*/ 177 w 915"/>
                <a:gd name="T35" fmla="*/ 802 h 915"/>
                <a:gd name="T36" fmla="*/ 233 w 915"/>
                <a:gd name="T37" fmla="*/ 751 h 915"/>
                <a:gd name="T38" fmla="*/ 256 w 915"/>
                <a:gd name="T39" fmla="*/ 853 h 915"/>
                <a:gd name="T40" fmla="*/ 265 w 915"/>
                <a:gd name="T41" fmla="*/ 871 h 915"/>
                <a:gd name="T42" fmla="*/ 383 w 915"/>
                <a:gd name="T43" fmla="*/ 909 h 915"/>
                <a:gd name="T44" fmla="*/ 410 w 915"/>
                <a:gd name="T45" fmla="*/ 824 h 915"/>
                <a:gd name="T46" fmla="*/ 465 w 915"/>
                <a:gd name="T47" fmla="*/ 827 h 915"/>
                <a:gd name="T48" fmla="*/ 484 w 915"/>
                <a:gd name="T49" fmla="*/ 914 h 915"/>
                <a:gd name="T50" fmla="*/ 605 w 915"/>
                <a:gd name="T51" fmla="*/ 888 h 915"/>
                <a:gd name="T52" fmla="*/ 615 w 915"/>
                <a:gd name="T53" fmla="*/ 872 h 915"/>
                <a:gd name="T54" fmla="*/ 600 w 915"/>
                <a:gd name="T55" fmla="*/ 798 h 915"/>
                <a:gd name="T56" fmla="*/ 699 w 915"/>
                <a:gd name="T57" fmla="*/ 829 h 915"/>
                <a:gd name="T58" fmla="*/ 719 w 915"/>
                <a:gd name="T59" fmla="*/ 830 h 915"/>
                <a:gd name="T60" fmla="*/ 811 w 915"/>
                <a:gd name="T61" fmla="*/ 747 h 915"/>
                <a:gd name="T62" fmla="*/ 752 w 915"/>
                <a:gd name="T63" fmla="*/ 681 h 915"/>
                <a:gd name="T64" fmla="*/ 782 w 915"/>
                <a:gd name="T65" fmla="*/ 635 h 915"/>
                <a:gd name="T66" fmla="*/ 866 w 915"/>
                <a:gd name="T67" fmla="*/ 662 h 915"/>
                <a:gd name="T68" fmla="*/ 904 w 915"/>
                <a:gd name="T69" fmla="*/ 544 h 915"/>
                <a:gd name="T70" fmla="*/ 895 w 915"/>
                <a:gd name="T71" fmla="*/ 526 h 915"/>
                <a:gd name="T72" fmla="*/ 824 w 915"/>
                <a:gd name="T73" fmla="*/ 504 h 915"/>
                <a:gd name="T74" fmla="*/ 900 w 915"/>
                <a:gd name="T75" fmla="*/ 433 h 915"/>
                <a:gd name="T76" fmla="*/ 911 w 915"/>
                <a:gd name="T77" fmla="*/ 416 h 915"/>
                <a:gd name="T78" fmla="*/ 885 w 915"/>
                <a:gd name="T79" fmla="*/ 295 h 915"/>
                <a:gd name="T80" fmla="*/ 798 w 915"/>
                <a:gd name="T81" fmla="*/ 314 h 915"/>
                <a:gd name="T82" fmla="*/ 773 w 915"/>
                <a:gd name="T83" fmla="*/ 264 h 915"/>
                <a:gd name="T84" fmla="*/ 839 w 915"/>
                <a:gd name="T85" fmla="*/ 205 h 915"/>
                <a:gd name="T86" fmla="*/ 756 w 915"/>
                <a:gd name="T87" fmla="*/ 113 h 915"/>
                <a:gd name="T88" fmla="*/ 736 w 915"/>
                <a:gd name="T89" fmla="*/ 112 h 915"/>
                <a:gd name="T90" fmla="*/ 680 w 915"/>
                <a:gd name="T91" fmla="*/ 162 h 915"/>
                <a:gd name="T92" fmla="*/ 658 w 915"/>
                <a:gd name="T93" fmla="*/ 61 h 915"/>
                <a:gd name="T94" fmla="*/ 648 w 915"/>
                <a:gd name="T95" fmla="*/ 43 h 915"/>
                <a:gd name="T96" fmla="*/ 531 w 915"/>
                <a:gd name="T97" fmla="*/ 5 h 915"/>
                <a:gd name="T98" fmla="*/ 503 w 915"/>
                <a:gd name="T99" fmla="*/ 90 h 915"/>
                <a:gd name="T100" fmla="*/ 448 w 915"/>
                <a:gd name="T101" fmla="*/ 87 h 915"/>
                <a:gd name="T102" fmla="*/ 430 w 915"/>
                <a:gd name="T103" fmla="*/ 0 h 915"/>
                <a:gd name="T104" fmla="*/ 309 w 915"/>
                <a:gd name="T105" fmla="*/ 26 h 915"/>
                <a:gd name="T106" fmla="*/ 297 w 915"/>
                <a:gd name="T107" fmla="*/ 43 h 915"/>
                <a:gd name="T108" fmla="*/ 314 w 915"/>
                <a:gd name="T109" fmla="*/ 115 h 915"/>
                <a:gd name="T110" fmla="*/ 214 w 915"/>
                <a:gd name="T111" fmla="*/ 85 h 915"/>
                <a:gd name="T112" fmla="*/ 194 w 915"/>
                <a:gd name="T113" fmla="*/ 84 h 915"/>
                <a:gd name="T114" fmla="*/ 103 w 915"/>
                <a:gd name="T115" fmla="*/ 167 h 915"/>
                <a:gd name="T116" fmla="*/ 162 w 915"/>
                <a:gd name="T117" fmla="*/ 233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15" h="915">
                  <a:moveTo>
                    <a:pt x="357" y="346"/>
                  </a:moveTo>
                  <a:lnTo>
                    <a:pt x="357" y="346"/>
                  </a:lnTo>
                  <a:cubicBezTo>
                    <a:pt x="418" y="292"/>
                    <a:pt x="513" y="296"/>
                    <a:pt x="567" y="357"/>
                  </a:cubicBezTo>
                  <a:lnTo>
                    <a:pt x="567" y="357"/>
                  </a:lnTo>
                  <a:cubicBezTo>
                    <a:pt x="622" y="418"/>
                    <a:pt x="617" y="513"/>
                    <a:pt x="557" y="568"/>
                  </a:cubicBezTo>
                  <a:lnTo>
                    <a:pt x="557" y="568"/>
                  </a:lnTo>
                  <a:cubicBezTo>
                    <a:pt x="496" y="622"/>
                    <a:pt x="401" y="618"/>
                    <a:pt x="346" y="556"/>
                  </a:cubicBezTo>
                  <a:lnTo>
                    <a:pt x="346" y="556"/>
                  </a:lnTo>
                  <a:cubicBezTo>
                    <a:pt x="291" y="495"/>
                    <a:pt x="296" y="402"/>
                    <a:pt x="357" y="346"/>
                  </a:cubicBezTo>
                  <a:close/>
                  <a:moveTo>
                    <a:pt x="162" y="233"/>
                  </a:moveTo>
                  <a:lnTo>
                    <a:pt x="162" y="233"/>
                  </a:lnTo>
                  <a:cubicBezTo>
                    <a:pt x="151" y="248"/>
                    <a:pt x="141" y="263"/>
                    <a:pt x="132" y="279"/>
                  </a:cubicBezTo>
                  <a:lnTo>
                    <a:pt x="61" y="256"/>
                  </a:lnTo>
                  <a:lnTo>
                    <a:pt x="47" y="252"/>
                  </a:lnTo>
                  <a:lnTo>
                    <a:pt x="43" y="265"/>
                  </a:lnTo>
                  <a:lnTo>
                    <a:pt x="9" y="370"/>
                  </a:lnTo>
                  <a:lnTo>
                    <a:pt x="4" y="383"/>
                  </a:lnTo>
                  <a:lnTo>
                    <a:pt x="18" y="387"/>
                  </a:lnTo>
                  <a:lnTo>
                    <a:pt x="89" y="410"/>
                  </a:lnTo>
                  <a:lnTo>
                    <a:pt x="89" y="410"/>
                  </a:lnTo>
                  <a:cubicBezTo>
                    <a:pt x="87" y="428"/>
                    <a:pt x="86" y="447"/>
                    <a:pt x="87" y="465"/>
                  </a:cubicBezTo>
                  <a:lnTo>
                    <a:pt x="13" y="481"/>
                  </a:lnTo>
                  <a:lnTo>
                    <a:pt x="0" y="484"/>
                  </a:lnTo>
                  <a:lnTo>
                    <a:pt x="3" y="498"/>
                  </a:lnTo>
                  <a:lnTo>
                    <a:pt x="26" y="605"/>
                  </a:lnTo>
                  <a:lnTo>
                    <a:pt x="29" y="619"/>
                  </a:lnTo>
                  <a:lnTo>
                    <a:pt x="42" y="616"/>
                  </a:lnTo>
                  <a:lnTo>
                    <a:pt x="115" y="600"/>
                  </a:lnTo>
                  <a:lnTo>
                    <a:pt x="115" y="600"/>
                  </a:lnTo>
                  <a:cubicBezTo>
                    <a:pt x="123" y="617"/>
                    <a:pt x="131" y="634"/>
                    <a:pt x="141" y="649"/>
                  </a:cubicBezTo>
                  <a:lnTo>
                    <a:pt x="85" y="700"/>
                  </a:lnTo>
                  <a:lnTo>
                    <a:pt x="74" y="709"/>
                  </a:lnTo>
                  <a:lnTo>
                    <a:pt x="84" y="719"/>
                  </a:lnTo>
                  <a:lnTo>
                    <a:pt x="157" y="801"/>
                  </a:lnTo>
                  <a:lnTo>
                    <a:pt x="167" y="811"/>
                  </a:lnTo>
                  <a:lnTo>
                    <a:pt x="177" y="802"/>
                  </a:lnTo>
                  <a:lnTo>
                    <a:pt x="233" y="751"/>
                  </a:lnTo>
                  <a:lnTo>
                    <a:pt x="233" y="751"/>
                  </a:lnTo>
                  <a:cubicBezTo>
                    <a:pt x="248" y="763"/>
                    <a:pt x="263" y="773"/>
                    <a:pt x="279" y="781"/>
                  </a:cubicBezTo>
                  <a:lnTo>
                    <a:pt x="256" y="853"/>
                  </a:lnTo>
                  <a:lnTo>
                    <a:pt x="252" y="866"/>
                  </a:lnTo>
                  <a:lnTo>
                    <a:pt x="265" y="871"/>
                  </a:lnTo>
                  <a:lnTo>
                    <a:pt x="369" y="904"/>
                  </a:lnTo>
                  <a:lnTo>
                    <a:pt x="383" y="909"/>
                  </a:lnTo>
                  <a:lnTo>
                    <a:pt x="387" y="895"/>
                  </a:lnTo>
                  <a:lnTo>
                    <a:pt x="410" y="824"/>
                  </a:lnTo>
                  <a:lnTo>
                    <a:pt x="410" y="824"/>
                  </a:lnTo>
                  <a:cubicBezTo>
                    <a:pt x="428" y="827"/>
                    <a:pt x="447" y="828"/>
                    <a:pt x="465" y="827"/>
                  </a:cubicBezTo>
                  <a:lnTo>
                    <a:pt x="481" y="900"/>
                  </a:lnTo>
                  <a:lnTo>
                    <a:pt x="484" y="914"/>
                  </a:lnTo>
                  <a:lnTo>
                    <a:pt x="497" y="911"/>
                  </a:lnTo>
                  <a:lnTo>
                    <a:pt x="605" y="888"/>
                  </a:lnTo>
                  <a:lnTo>
                    <a:pt x="618" y="885"/>
                  </a:lnTo>
                  <a:lnTo>
                    <a:pt x="615" y="872"/>
                  </a:lnTo>
                  <a:lnTo>
                    <a:pt x="600" y="798"/>
                  </a:lnTo>
                  <a:lnTo>
                    <a:pt x="600" y="798"/>
                  </a:lnTo>
                  <a:cubicBezTo>
                    <a:pt x="617" y="791"/>
                    <a:pt x="633" y="783"/>
                    <a:pt x="649" y="773"/>
                  </a:cubicBezTo>
                  <a:lnTo>
                    <a:pt x="699" y="829"/>
                  </a:lnTo>
                  <a:lnTo>
                    <a:pt x="709" y="840"/>
                  </a:lnTo>
                  <a:lnTo>
                    <a:pt x="719" y="830"/>
                  </a:lnTo>
                  <a:lnTo>
                    <a:pt x="800" y="757"/>
                  </a:lnTo>
                  <a:lnTo>
                    <a:pt x="811" y="747"/>
                  </a:lnTo>
                  <a:lnTo>
                    <a:pt x="801" y="737"/>
                  </a:lnTo>
                  <a:lnTo>
                    <a:pt x="752" y="681"/>
                  </a:lnTo>
                  <a:lnTo>
                    <a:pt x="752" y="681"/>
                  </a:lnTo>
                  <a:cubicBezTo>
                    <a:pt x="763" y="666"/>
                    <a:pt x="773" y="650"/>
                    <a:pt x="782" y="635"/>
                  </a:cubicBezTo>
                  <a:lnTo>
                    <a:pt x="853" y="657"/>
                  </a:lnTo>
                  <a:lnTo>
                    <a:pt x="866" y="662"/>
                  </a:lnTo>
                  <a:lnTo>
                    <a:pt x="870" y="649"/>
                  </a:lnTo>
                  <a:lnTo>
                    <a:pt x="904" y="544"/>
                  </a:lnTo>
                  <a:lnTo>
                    <a:pt x="908" y="531"/>
                  </a:lnTo>
                  <a:lnTo>
                    <a:pt x="895" y="526"/>
                  </a:lnTo>
                  <a:lnTo>
                    <a:pt x="824" y="504"/>
                  </a:lnTo>
                  <a:lnTo>
                    <a:pt x="824" y="504"/>
                  </a:lnTo>
                  <a:cubicBezTo>
                    <a:pt x="826" y="485"/>
                    <a:pt x="827" y="467"/>
                    <a:pt x="827" y="448"/>
                  </a:cubicBezTo>
                  <a:lnTo>
                    <a:pt x="900" y="433"/>
                  </a:lnTo>
                  <a:lnTo>
                    <a:pt x="914" y="430"/>
                  </a:lnTo>
                  <a:lnTo>
                    <a:pt x="911" y="416"/>
                  </a:lnTo>
                  <a:lnTo>
                    <a:pt x="888" y="309"/>
                  </a:lnTo>
                  <a:lnTo>
                    <a:pt x="885" y="295"/>
                  </a:lnTo>
                  <a:lnTo>
                    <a:pt x="871" y="298"/>
                  </a:lnTo>
                  <a:lnTo>
                    <a:pt x="798" y="314"/>
                  </a:lnTo>
                  <a:lnTo>
                    <a:pt x="798" y="314"/>
                  </a:lnTo>
                  <a:cubicBezTo>
                    <a:pt x="791" y="297"/>
                    <a:pt x="783" y="281"/>
                    <a:pt x="773" y="264"/>
                  </a:cubicBezTo>
                  <a:lnTo>
                    <a:pt x="829" y="215"/>
                  </a:lnTo>
                  <a:lnTo>
                    <a:pt x="839" y="205"/>
                  </a:lnTo>
                  <a:lnTo>
                    <a:pt x="830" y="195"/>
                  </a:lnTo>
                  <a:lnTo>
                    <a:pt x="756" y="113"/>
                  </a:lnTo>
                  <a:lnTo>
                    <a:pt x="747" y="102"/>
                  </a:lnTo>
                  <a:lnTo>
                    <a:pt x="736" y="112"/>
                  </a:lnTo>
                  <a:lnTo>
                    <a:pt x="680" y="162"/>
                  </a:lnTo>
                  <a:lnTo>
                    <a:pt x="680" y="162"/>
                  </a:lnTo>
                  <a:cubicBezTo>
                    <a:pt x="666" y="151"/>
                    <a:pt x="651" y="141"/>
                    <a:pt x="634" y="132"/>
                  </a:cubicBezTo>
                  <a:lnTo>
                    <a:pt x="658" y="61"/>
                  </a:lnTo>
                  <a:lnTo>
                    <a:pt x="662" y="47"/>
                  </a:lnTo>
                  <a:lnTo>
                    <a:pt x="648" y="43"/>
                  </a:lnTo>
                  <a:lnTo>
                    <a:pt x="544" y="9"/>
                  </a:lnTo>
                  <a:lnTo>
                    <a:pt x="531" y="5"/>
                  </a:lnTo>
                  <a:lnTo>
                    <a:pt x="526" y="19"/>
                  </a:lnTo>
                  <a:lnTo>
                    <a:pt x="503" y="90"/>
                  </a:lnTo>
                  <a:lnTo>
                    <a:pt x="503" y="90"/>
                  </a:lnTo>
                  <a:cubicBezTo>
                    <a:pt x="485" y="87"/>
                    <a:pt x="467" y="86"/>
                    <a:pt x="448" y="87"/>
                  </a:cubicBezTo>
                  <a:lnTo>
                    <a:pt x="433" y="14"/>
                  </a:lnTo>
                  <a:lnTo>
                    <a:pt x="430" y="0"/>
                  </a:lnTo>
                  <a:lnTo>
                    <a:pt x="416" y="3"/>
                  </a:lnTo>
                  <a:lnTo>
                    <a:pt x="309" y="26"/>
                  </a:lnTo>
                  <a:lnTo>
                    <a:pt x="295" y="29"/>
                  </a:lnTo>
                  <a:lnTo>
                    <a:pt x="297" y="43"/>
                  </a:lnTo>
                  <a:lnTo>
                    <a:pt x="314" y="115"/>
                  </a:lnTo>
                  <a:lnTo>
                    <a:pt x="314" y="115"/>
                  </a:lnTo>
                  <a:cubicBezTo>
                    <a:pt x="296" y="122"/>
                    <a:pt x="280" y="131"/>
                    <a:pt x="264" y="141"/>
                  </a:cubicBezTo>
                  <a:lnTo>
                    <a:pt x="214" y="85"/>
                  </a:lnTo>
                  <a:lnTo>
                    <a:pt x="205" y="75"/>
                  </a:lnTo>
                  <a:lnTo>
                    <a:pt x="194" y="84"/>
                  </a:lnTo>
                  <a:lnTo>
                    <a:pt x="113" y="158"/>
                  </a:lnTo>
                  <a:lnTo>
                    <a:pt x="103" y="167"/>
                  </a:lnTo>
                  <a:lnTo>
                    <a:pt x="112" y="177"/>
                  </a:lnTo>
                  <a:lnTo>
                    <a:pt x="162" y="233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D0AD3F23-4BA4-3E48-8C4C-8AE89F07D3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1120259" y="234262"/>
              <a:ext cx="337031" cy="337031"/>
            </a:xfrm>
            <a:custGeom>
              <a:avLst/>
              <a:gdLst>
                <a:gd name="T0" fmla="*/ 753 w 1506"/>
                <a:gd name="T1" fmla="*/ 1074 h 1506"/>
                <a:gd name="T2" fmla="*/ 753 w 1506"/>
                <a:gd name="T3" fmla="*/ 1074 h 1506"/>
                <a:gd name="T4" fmla="*/ 430 w 1506"/>
                <a:gd name="T5" fmla="*/ 752 h 1506"/>
                <a:gd name="T6" fmla="*/ 430 w 1506"/>
                <a:gd name="T7" fmla="*/ 752 h 1506"/>
                <a:gd name="T8" fmla="*/ 753 w 1506"/>
                <a:gd name="T9" fmla="*/ 429 h 1506"/>
                <a:gd name="T10" fmla="*/ 753 w 1506"/>
                <a:gd name="T11" fmla="*/ 429 h 1506"/>
                <a:gd name="T12" fmla="*/ 1075 w 1506"/>
                <a:gd name="T13" fmla="*/ 752 h 1506"/>
                <a:gd name="T14" fmla="*/ 1075 w 1506"/>
                <a:gd name="T15" fmla="*/ 752 h 1506"/>
                <a:gd name="T16" fmla="*/ 753 w 1506"/>
                <a:gd name="T17" fmla="*/ 1074 h 1506"/>
                <a:gd name="T18" fmla="*/ 1505 w 1506"/>
                <a:gd name="T19" fmla="*/ 859 h 1506"/>
                <a:gd name="T20" fmla="*/ 1505 w 1506"/>
                <a:gd name="T21" fmla="*/ 644 h 1506"/>
                <a:gd name="T22" fmla="*/ 1280 w 1506"/>
                <a:gd name="T23" fmla="*/ 644 h 1506"/>
                <a:gd name="T24" fmla="*/ 1280 w 1506"/>
                <a:gd name="T25" fmla="*/ 644 h 1506"/>
                <a:gd name="T26" fmla="*/ 1205 w 1506"/>
                <a:gd name="T27" fmla="*/ 463 h 1506"/>
                <a:gd name="T28" fmla="*/ 1366 w 1506"/>
                <a:gd name="T29" fmla="*/ 301 h 1506"/>
                <a:gd name="T30" fmla="*/ 1214 w 1506"/>
                <a:gd name="T31" fmla="*/ 149 h 1506"/>
                <a:gd name="T32" fmla="*/ 1055 w 1506"/>
                <a:gd name="T33" fmla="*/ 308 h 1506"/>
                <a:gd name="T34" fmla="*/ 1055 w 1506"/>
                <a:gd name="T35" fmla="*/ 308 h 1506"/>
                <a:gd name="T36" fmla="*/ 860 w 1506"/>
                <a:gd name="T37" fmla="*/ 226 h 1506"/>
                <a:gd name="T38" fmla="*/ 860 w 1506"/>
                <a:gd name="T39" fmla="*/ 0 h 1506"/>
                <a:gd name="T40" fmla="*/ 645 w 1506"/>
                <a:gd name="T41" fmla="*/ 0 h 1506"/>
                <a:gd name="T42" fmla="*/ 645 w 1506"/>
                <a:gd name="T43" fmla="*/ 226 h 1506"/>
                <a:gd name="T44" fmla="*/ 645 w 1506"/>
                <a:gd name="T45" fmla="*/ 226 h 1506"/>
                <a:gd name="T46" fmla="*/ 457 w 1506"/>
                <a:gd name="T47" fmla="*/ 304 h 1506"/>
                <a:gd name="T48" fmla="*/ 302 w 1506"/>
                <a:gd name="T49" fmla="*/ 149 h 1506"/>
                <a:gd name="T50" fmla="*/ 150 w 1506"/>
                <a:gd name="T51" fmla="*/ 301 h 1506"/>
                <a:gd name="T52" fmla="*/ 304 w 1506"/>
                <a:gd name="T53" fmla="*/ 456 h 1506"/>
                <a:gd name="T54" fmla="*/ 304 w 1506"/>
                <a:gd name="T55" fmla="*/ 456 h 1506"/>
                <a:gd name="T56" fmla="*/ 226 w 1506"/>
                <a:gd name="T57" fmla="*/ 644 h 1506"/>
                <a:gd name="T58" fmla="*/ 0 w 1506"/>
                <a:gd name="T59" fmla="*/ 644 h 1506"/>
                <a:gd name="T60" fmla="*/ 0 w 1506"/>
                <a:gd name="T61" fmla="*/ 860 h 1506"/>
                <a:gd name="T62" fmla="*/ 226 w 1506"/>
                <a:gd name="T63" fmla="*/ 860 h 1506"/>
                <a:gd name="T64" fmla="*/ 226 w 1506"/>
                <a:gd name="T65" fmla="*/ 860 h 1506"/>
                <a:gd name="T66" fmla="*/ 309 w 1506"/>
                <a:gd name="T67" fmla="*/ 1055 h 1506"/>
                <a:gd name="T68" fmla="*/ 150 w 1506"/>
                <a:gd name="T69" fmla="*/ 1214 h 1506"/>
                <a:gd name="T70" fmla="*/ 302 w 1506"/>
                <a:gd name="T71" fmla="*/ 1366 h 1506"/>
                <a:gd name="T72" fmla="*/ 463 w 1506"/>
                <a:gd name="T73" fmla="*/ 1204 h 1506"/>
                <a:gd name="T74" fmla="*/ 463 w 1506"/>
                <a:gd name="T75" fmla="*/ 1204 h 1506"/>
                <a:gd name="T76" fmla="*/ 645 w 1506"/>
                <a:gd name="T77" fmla="*/ 1279 h 1506"/>
                <a:gd name="T78" fmla="*/ 645 w 1506"/>
                <a:gd name="T79" fmla="*/ 1505 h 1506"/>
                <a:gd name="T80" fmla="*/ 860 w 1506"/>
                <a:gd name="T81" fmla="*/ 1505 h 1506"/>
                <a:gd name="T82" fmla="*/ 860 w 1506"/>
                <a:gd name="T83" fmla="*/ 1279 h 1506"/>
                <a:gd name="T84" fmla="*/ 860 w 1506"/>
                <a:gd name="T85" fmla="*/ 1279 h 1506"/>
                <a:gd name="T86" fmla="*/ 1049 w 1506"/>
                <a:gd name="T87" fmla="*/ 1200 h 1506"/>
                <a:gd name="T88" fmla="*/ 1214 w 1506"/>
                <a:gd name="T89" fmla="*/ 1366 h 1506"/>
                <a:gd name="T90" fmla="*/ 1366 w 1506"/>
                <a:gd name="T91" fmla="*/ 1214 h 1506"/>
                <a:gd name="T92" fmla="*/ 1201 w 1506"/>
                <a:gd name="T93" fmla="*/ 1048 h 1506"/>
                <a:gd name="T94" fmla="*/ 1201 w 1506"/>
                <a:gd name="T95" fmla="*/ 1048 h 1506"/>
                <a:gd name="T96" fmla="*/ 1280 w 1506"/>
                <a:gd name="T97" fmla="*/ 859 h 1506"/>
                <a:gd name="T98" fmla="*/ 1505 w 1506"/>
                <a:gd name="T99" fmla="*/ 859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6" h="1506">
                  <a:moveTo>
                    <a:pt x="753" y="1074"/>
                  </a:moveTo>
                  <a:lnTo>
                    <a:pt x="753" y="1074"/>
                  </a:lnTo>
                  <a:cubicBezTo>
                    <a:pt x="575" y="1074"/>
                    <a:pt x="431" y="930"/>
                    <a:pt x="430" y="752"/>
                  </a:cubicBezTo>
                  <a:lnTo>
                    <a:pt x="430" y="752"/>
                  </a:lnTo>
                  <a:cubicBezTo>
                    <a:pt x="431" y="574"/>
                    <a:pt x="575" y="430"/>
                    <a:pt x="753" y="429"/>
                  </a:cubicBezTo>
                  <a:lnTo>
                    <a:pt x="753" y="429"/>
                  </a:lnTo>
                  <a:cubicBezTo>
                    <a:pt x="930" y="430"/>
                    <a:pt x="1075" y="574"/>
                    <a:pt x="1075" y="752"/>
                  </a:cubicBezTo>
                  <a:lnTo>
                    <a:pt x="1075" y="752"/>
                  </a:lnTo>
                  <a:cubicBezTo>
                    <a:pt x="1075" y="931"/>
                    <a:pt x="930" y="1074"/>
                    <a:pt x="753" y="1074"/>
                  </a:cubicBezTo>
                  <a:close/>
                  <a:moveTo>
                    <a:pt x="1505" y="859"/>
                  </a:moveTo>
                  <a:lnTo>
                    <a:pt x="1505" y="644"/>
                  </a:lnTo>
                  <a:lnTo>
                    <a:pt x="1280" y="644"/>
                  </a:lnTo>
                  <a:lnTo>
                    <a:pt x="1280" y="644"/>
                  </a:lnTo>
                  <a:cubicBezTo>
                    <a:pt x="1266" y="579"/>
                    <a:pt x="1240" y="518"/>
                    <a:pt x="1205" y="463"/>
                  </a:cubicBezTo>
                  <a:lnTo>
                    <a:pt x="1366" y="301"/>
                  </a:lnTo>
                  <a:lnTo>
                    <a:pt x="1214" y="149"/>
                  </a:lnTo>
                  <a:lnTo>
                    <a:pt x="1055" y="308"/>
                  </a:lnTo>
                  <a:lnTo>
                    <a:pt x="1055" y="308"/>
                  </a:lnTo>
                  <a:cubicBezTo>
                    <a:pt x="998" y="268"/>
                    <a:pt x="931" y="240"/>
                    <a:pt x="860" y="226"/>
                  </a:cubicBezTo>
                  <a:lnTo>
                    <a:pt x="860" y="0"/>
                  </a:lnTo>
                  <a:lnTo>
                    <a:pt x="645" y="0"/>
                  </a:lnTo>
                  <a:lnTo>
                    <a:pt x="645" y="226"/>
                  </a:lnTo>
                  <a:lnTo>
                    <a:pt x="645" y="226"/>
                  </a:lnTo>
                  <a:cubicBezTo>
                    <a:pt x="576" y="240"/>
                    <a:pt x="513" y="267"/>
                    <a:pt x="457" y="304"/>
                  </a:cubicBezTo>
                  <a:lnTo>
                    <a:pt x="302" y="149"/>
                  </a:lnTo>
                  <a:lnTo>
                    <a:pt x="150" y="301"/>
                  </a:lnTo>
                  <a:lnTo>
                    <a:pt x="304" y="456"/>
                  </a:lnTo>
                  <a:lnTo>
                    <a:pt x="304" y="456"/>
                  </a:lnTo>
                  <a:cubicBezTo>
                    <a:pt x="267" y="512"/>
                    <a:pt x="240" y="576"/>
                    <a:pt x="226" y="644"/>
                  </a:cubicBezTo>
                  <a:lnTo>
                    <a:pt x="0" y="644"/>
                  </a:lnTo>
                  <a:lnTo>
                    <a:pt x="0" y="860"/>
                  </a:lnTo>
                  <a:lnTo>
                    <a:pt x="226" y="860"/>
                  </a:lnTo>
                  <a:lnTo>
                    <a:pt x="226" y="860"/>
                  </a:lnTo>
                  <a:cubicBezTo>
                    <a:pt x="240" y="931"/>
                    <a:pt x="269" y="997"/>
                    <a:pt x="309" y="1055"/>
                  </a:cubicBezTo>
                  <a:lnTo>
                    <a:pt x="150" y="1214"/>
                  </a:lnTo>
                  <a:lnTo>
                    <a:pt x="302" y="1366"/>
                  </a:lnTo>
                  <a:lnTo>
                    <a:pt x="463" y="1204"/>
                  </a:lnTo>
                  <a:lnTo>
                    <a:pt x="463" y="1204"/>
                  </a:lnTo>
                  <a:cubicBezTo>
                    <a:pt x="518" y="1239"/>
                    <a:pt x="579" y="1265"/>
                    <a:pt x="645" y="1279"/>
                  </a:cubicBezTo>
                  <a:lnTo>
                    <a:pt x="645" y="1505"/>
                  </a:lnTo>
                  <a:lnTo>
                    <a:pt x="860" y="1505"/>
                  </a:lnTo>
                  <a:lnTo>
                    <a:pt x="860" y="1279"/>
                  </a:lnTo>
                  <a:lnTo>
                    <a:pt x="860" y="1279"/>
                  </a:lnTo>
                  <a:cubicBezTo>
                    <a:pt x="929" y="1265"/>
                    <a:pt x="993" y="1238"/>
                    <a:pt x="1049" y="1200"/>
                  </a:cubicBezTo>
                  <a:lnTo>
                    <a:pt x="1214" y="1366"/>
                  </a:lnTo>
                  <a:lnTo>
                    <a:pt x="1366" y="1214"/>
                  </a:lnTo>
                  <a:lnTo>
                    <a:pt x="1201" y="1048"/>
                  </a:lnTo>
                  <a:lnTo>
                    <a:pt x="1201" y="1048"/>
                  </a:lnTo>
                  <a:cubicBezTo>
                    <a:pt x="1238" y="992"/>
                    <a:pt x="1265" y="928"/>
                    <a:pt x="1280" y="859"/>
                  </a:cubicBezTo>
                  <a:lnTo>
                    <a:pt x="1505" y="859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8740A47E-B725-264B-9111-7815C7FCD6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354515" y="471575"/>
              <a:ext cx="250310" cy="250310"/>
            </a:xfrm>
            <a:custGeom>
              <a:avLst/>
              <a:gdLst>
                <a:gd name="T0" fmla="*/ 808 w 1121"/>
                <a:gd name="T1" fmla="*/ 559 h 1121"/>
                <a:gd name="T2" fmla="*/ 557 w 1121"/>
                <a:gd name="T3" fmla="*/ 811 h 1121"/>
                <a:gd name="T4" fmla="*/ 305 w 1121"/>
                <a:gd name="T5" fmla="*/ 559 h 1121"/>
                <a:gd name="T6" fmla="*/ 557 w 1121"/>
                <a:gd name="T7" fmla="*/ 308 h 1121"/>
                <a:gd name="T8" fmla="*/ 1101 w 1121"/>
                <a:gd name="T9" fmla="*/ 684 h 1121"/>
                <a:gd name="T10" fmla="*/ 1120 w 1121"/>
                <a:gd name="T11" fmla="*/ 666 h 1121"/>
                <a:gd name="T12" fmla="*/ 1120 w 1121"/>
                <a:gd name="T13" fmla="*/ 441 h 1121"/>
                <a:gd name="T14" fmla="*/ 961 w 1121"/>
                <a:gd name="T15" fmla="*/ 441 h 1121"/>
                <a:gd name="T16" fmla="*/ 927 w 1121"/>
                <a:gd name="T17" fmla="*/ 359 h 1121"/>
                <a:gd name="T18" fmla="*/ 1039 w 1121"/>
                <a:gd name="T19" fmla="*/ 247 h 1121"/>
                <a:gd name="T20" fmla="*/ 880 w 1121"/>
                <a:gd name="T21" fmla="*/ 88 h 1121"/>
                <a:gd name="T22" fmla="*/ 855 w 1121"/>
                <a:gd name="T23" fmla="*/ 88 h 1121"/>
                <a:gd name="T24" fmla="*/ 755 w 1121"/>
                <a:gd name="T25" fmla="*/ 188 h 1121"/>
                <a:gd name="T26" fmla="*/ 678 w 1121"/>
                <a:gd name="T27" fmla="*/ 17 h 1121"/>
                <a:gd name="T28" fmla="*/ 661 w 1121"/>
                <a:gd name="T29" fmla="*/ 0 h 1121"/>
                <a:gd name="T30" fmla="*/ 436 w 1121"/>
                <a:gd name="T31" fmla="*/ 0 h 1121"/>
                <a:gd name="T32" fmla="*/ 436 w 1121"/>
                <a:gd name="T33" fmla="*/ 156 h 1121"/>
                <a:gd name="T34" fmla="*/ 362 w 1121"/>
                <a:gd name="T35" fmla="*/ 186 h 1121"/>
                <a:gd name="T36" fmla="*/ 252 w 1121"/>
                <a:gd name="T37" fmla="*/ 75 h 1121"/>
                <a:gd name="T38" fmla="*/ 93 w 1121"/>
                <a:gd name="T39" fmla="*/ 235 h 1121"/>
                <a:gd name="T40" fmla="*/ 93 w 1121"/>
                <a:gd name="T41" fmla="*/ 260 h 1121"/>
                <a:gd name="T42" fmla="*/ 188 w 1121"/>
                <a:gd name="T43" fmla="*/ 356 h 1121"/>
                <a:gd name="T44" fmla="*/ 17 w 1121"/>
                <a:gd name="T45" fmla="*/ 435 h 1121"/>
                <a:gd name="T46" fmla="*/ 0 w 1121"/>
                <a:gd name="T47" fmla="*/ 453 h 1121"/>
                <a:gd name="T48" fmla="*/ 0 w 1121"/>
                <a:gd name="T49" fmla="*/ 678 h 1121"/>
                <a:gd name="T50" fmla="*/ 153 w 1121"/>
                <a:gd name="T51" fmla="*/ 678 h 1121"/>
                <a:gd name="T52" fmla="*/ 188 w 1121"/>
                <a:gd name="T53" fmla="*/ 764 h 1121"/>
                <a:gd name="T54" fmla="*/ 80 w 1121"/>
                <a:gd name="T55" fmla="*/ 872 h 1121"/>
                <a:gd name="T56" fmla="*/ 239 w 1121"/>
                <a:gd name="T57" fmla="*/ 1030 h 1121"/>
                <a:gd name="T58" fmla="*/ 264 w 1121"/>
                <a:gd name="T59" fmla="*/ 1030 h 1121"/>
                <a:gd name="T60" fmla="*/ 362 w 1121"/>
                <a:gd name="T61" fmla="*/ 933 h 1121"/>
                <a:gd name="T62" fmla="*/ 441 w 1121"/>
                <a:gd name="T63" fmla="*/ 1101 h 1121"/>
                <a:gd name="T64" fmla="*/ 459 w 1121"/>
                <a:gd name="T65" fmla="*/ 1120 h 1121"/>
                <a:gd name="T66" fmla="*/ 684 w 1121"/>
                <a:gd name="T67" fmla="*/ 1120 h 1121"/>
                <a:gd name="T68" fmla="*/ 684 w 1121"/>
                <a:gd name="T69" fmla="*/ 961 h 1121"/>
                <a:gd name="T70" fmla="*/ 755 w 1121"/>
                <a:gd name="T71" fmla="*/ 931 h 1121"/>
                <a:gd name="T72" fmla="*/ 868 w 1121"/>
                <a:gd name="T73" fmla="*/ 1043 h 1121"/>
                <a:gd name="T74" fmla="*/ 1027 w 1121"/>
                <a:gd name="T75" fmla="*/ 884 h 1121"/>
                <a:gd name="T76" fmla="*/ 1027 w 1121"/>
                <a:gd name="T77" fmla="*/ 859 h 1121"/>
                <a:gd name="T78" fmla="*/ 927 w 1121"/>
                <a:gd name="T79" fmla="*/ 760 h 1121"/>
                <a:gd name="T80" fmla="*/ 1101 w 1121"/>
                <a:gd name="T81" fmla="*/ 684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1" h="1121">
                  <a:moveTo>
                    <a:pt x="808" y="559"/>
                  </a:moveTo>
                  <a:lnTo>
                    <a:pt x="808" y="559"/>
                  </a:lnTo>
                  <a:cubicBezTo>
                    <a:pt x="808" y="698"/>
                    <a:pt x="695" y="811"/>
                    <a:pt x="557" y="811"/>
                  </a:cubicBezTo>
                  <a:lnTo>
                    <a:pt x="557" y="811"/>
                  </a:lnTo>
                  <a:cubicBezTo>
                    <a:pt x="418" y="811"/>
                    <a:pt x="305" y="698"/>
                    <a:pt x="305" y="559"/>
                  </a:cubicBezTo>
                  <a:lnTo>
                    <a:pt x="305" y="559"/>
                  </a:lnTo>
                  <a:cubicBezTo>
                    <a:pt x="305" y="421"/>
                    <a:pt x="418" y="308"/>
                    <a:pt x="557" y="308"/>
                  </a:cubicBezTo>
                  <a:lnTo>
                    <a:pt x="557" y="308"/>
                  </a:lnTo>
                  <a:cubicBezTo>
                    <a:pt x="695" y="308"/>
                    <a:pt x="808" y="421"/>
                    <a:pt x="808" y="559"/>
                  </a:cubicBezTo>
                  <a:close/>
                  <a:moveTo>
                    <a:pt x="1101" y="684"/>
                  </a:moveTo>
                  <a:lnTo>
                    <a:pt x="1120" y="684"/>
                  </a:lnTo>
                  <a:lnTo>
                    <a:pt x="1120" y="666"/>
                  </a:lnTo>
                  <a:lnTo>
                    <a:pt x="1120" y="459"/>
                  </a:lnTo>
                  <a:lnTo>
                    <a:pt x="1120" y="441"/>
                  </a:lnTo>
                  <a:lnTo>
                    <a:pt x="1101" y="441"/>
                  </a:lnTo>
                  <a:lnTo>
                    <a:pt x="961" y="441"/>
                  </a:lnTo>
                  <a:lnTo>
                    <a:pt x="961" y="441"/>
                  </a:lnTo>
                  <a:cubicBezTo>
                    <a:pt x="952" y="412"/>
                    <a:pt x="941" y="386"/>
                    <a:pt x="927" y="359"/>
                  </a:cubicBezTo>
                  <a:lnTo>
                    <a:pt x="1027" y="260"/>
                  </a:lnTo>
                  <a:lnTo>
                    <a:pt x="1039" y="247"/>
                  </a:lnTo>
                  <a:lnTo>
                    <a:pt x="1027" y="235"/>
                  </a:lnTo>
                  <a:lnTo>
                    <a:pt x="880" y="88"/>
                  </a:lnTo>
                  <a:lnTo>
                    <a:pt x="868" y="75"/>
                  </a:lnTo>
                  <a:lnTo>
                    <a:pt x="855" y="88"/>
                  </a:lnTo>
                  <a:lnTo>
                    <a:pt x="755" y="188"/>
                  </a:lnTo>
                  <a:lnTo>
                    <a:pt x="755" y="188"/>
                  </a:lnTo>
                  <a:cubicBezTo>
                    <a:pt x="730" y="175"/>
                    <a:pt x="704" y="164"/>
                    <a:pt x="678" y="156"/>
                  </a:cubicBezTo>
                  <a:lnTo>
                    <a:pt x="678" y="17"/>
                  </a:lnTo>
                  <a:lnTo>
                    <a:pt x="678" y="0"/>
                  </a:lnTo>
                  <a:lnTo>
                    <a:pt x="661" y="0"/>
                  </a:lnTo>
                  <a:lnTo>
                    <a:pt x="453" y="0"/>
                  </a:lnTo>
                  <a:lnTo>
                    <a:pt x="436" y="0"/>
                  </a:lnTo>
                  <a:lnTo>
                    <a:pt x="436" y="17"/>
                  </a:lnTo>
                  <a:lnTo>
                    <a:pt x="436" y="156"/>
                  </a:lnTo>
                  <a:lnTo>
                    <a:pt x="436" y="156"/>
                  </a:lnTo>
                  <a:cubicBezTo>
                    <a:pt x="410" y="164"/>
                    <a:pt x="386" y="174"/>
                    <a:pt x="362" y="186"/>
                  </a:cubicBezTo>
                  <a:lnTo>
                    <a:pt x="264" y="88"/>
                  </a:lnTo>
                  <a:lnTo>
                    <a:pt x="252" y="75"/>
                  </a:lnTo>
                  <a:lnTo>
                    <a:pt x="239" y="88"/>
                  </a:lnTo>
                  <a:lnTo>
                    <a:pt x="93" y="235"/>
                  </a:lnTo>
                  <a:lnTo>
                    <a:pt x="80" y="247"/>
                  </a:lnTo>
                  <a:lnTo>
                    <a:pt x="93" y="260"/>
                  </a:lnTo>
                  <a:lnTo>
                    <a:pt x="188" y="356"/>
                  </a:lnTo>
                  <a:lnTo>
                    <a:pt x="188" y="356"/>
                  </a:lnTo>
                  <a:cubicBezTo>
                    <a:pt x="174" y="381"/>
                    <a:pt x="162" y="408"/>
                    <a:pt x="154" y="435"/>
                  </a:cubicBezTo>
                  <a:lnTo>
                    <a:pt x="17" y="435"/>
                  </a:lnTo>
                  <a:lnTo>
                    <a:pt x="0" y="435"/>
                  </a:lnTo>
                  <a:lnTo>
                    <a:pt x="0" y="453"/>
                  </a:lnTo>
                  <a:lnTo>
                    <a:pt x="0" y="660"/>
                  </a:lnTo>
                  <a:lnTo>
                    <a:pt x="0" y="678"/>
                  </a:lnTo>
                  <a:lnTo>
                    <a:pt x="17" y="678"/>
                  </a:lnTo>
                  <a:lnTo>
                    <a:pt x="153" y="678"/>
                  </a:lnTo>
                  <a:lnTo>
                    <a:pt x="153" y="678"/>
                  </a:lnTo>
                  <a:cubicBezTo>
                    <a:pt x="161" y="707"/>
                    <a:pt x="173" y="736"/>
                    <a:pt x="188" y="764"/>
                  </a:cubicBezTo>
                  <a:lnTo>
                    <a:pt x="93" y="859"/>
                  </a:lnTo>
                  <a:lnTo>
                    <a:pt x="80" y="872"/>
                  </a:lnTo>
                  <a:lnTo>
                    <a:pt x="93" y="884"/>
                  </a:lnTo>
                  <a:lnTo>
                    <a:pt x="239" y="1030"/>
                  </a:lnTo>
                  <a:lnTo>
                    <a:pt x="252" y="1043"/>
                  </a:lnTo>
                  <a:lnTo>
                    <a:pt x="264" y="1030"/>
                  </a:lnTo>
                  <a:lnTo>
                    <a:pt x="362" y="933"/>
                  </a:lnTo>
                  <a:lnTo>
                    <a:pt x="362" y="933"/>
                  </a:lnTo>
                  <a:cubicBezTo>
                    <a:pt x="387" y="946"/>
                    <a:pt x="414" y="957"/>
                    <a:pt x="441" y="965"/>
                  </a:cubicBezTo>
                  <a:lnTo>
                    <a:pt x="441" y="1101"/>
                  </a:lnTo>
                  <a:lnTo>
                    <a:pt x="441" y="1120"/>
                  </a:lnTo>
                  <a:lnTo>
                    <a:pt x="459" y="1120"/>
                  </a:lnTo>
                  <a:lnTo>
                    <a:pt x="666" y="1120"/>
                  </a:lnTo>
                  <a:lnTo>
                    <a:pt x="684" y="1120"/>
                  </a:lnTo>
                  <a:lnTo>
                    <a:pt x="684" y="1101"/>
                  </a:lnTo>
                  <a:lnTo>
                    <a:pt x="684" y="961"/>
                  </a:lnTo>
                  <a:lnTo>
                    <a:pt x="684" y="961"/>
                  </a:lnTo>
                  <a:cubicBezTo>
                    <a:pt x="709" y="954"/>
                    <a:pt x="733" y="943"/>
                    <a:pt x="755" y="931"/>
                  </a:cubicBezTo>
                  <a:lnTo>
                    <a:pt x="855" y="1030"/>
                  </a:lnTo>
                  <a:lnTo>
                    <a:pt x="868" y="1043"/>
                  </a:lnTo>
                  <a:lnTo>
                    <a:pt x="880" y="1030"/>
                  </a:lnTo>
                  <a:lnTo>
                    <a:pt x="1027" y="884"/>
                  </a:lnTo>
                  <a:lnTo>
                    <a:pt x="1039" y="872"/>
                  </a:lnTo>
                  <a:lnTo>
                    <a:pt x="1027" y="859"/>
                  </a:lnTo>
                  <a:lnTo>
                    <a:pt x="927" y="760"/>
                  </a:lnTo>
                  <a:lnTo>
                    <a:pt x="927" y="760"/>
                  </a:lnTo>
                  <a:cubicBezTo>
                    <a:pt x="941" y="735"/>
                    <a:pt x="951" y="710"/>
                    <a:pt x="959" y="684"/>
                  </a:cubicBezTo>
                  <a:lnTo>
                    <a:pt x="1101" y="684"/>
                  </a:lnTo>
                  <a:close/>
                </a:path>
              </a:pathLst>
            </a:custGeom>
            <a:solidFill>
              <a:schemeClr val="accent6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0" name="Freeform 24">
              <a:extLst>
                <a:ext uri="{FF2B5EF4-FFF2-40B4-BE49-F238E27FC236}">
                  <a16:creationId xmlns:a16="http://schemas.microsoft.com/office/drawing/2014/main" id="{1C485825-1403-6244-A917-0A72F3961C3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83079" y="356247"/>
              <a:ext cx="186254" cy="186254"/>
            </a:xfrm>
            <a:custGeom>
              <a:avLst/>
              <a:gdLst>
                <a:gd name="T0" fmla="*/ 601 w 833"/>
                <a:gd name="T1" fmla="*/ 416 h 832"/>
                <a:gd name="T2" fmla="*/ 414 w 833"/>
                <a:gd name="T3" fmla="*/ 603 h 832"/>
                <a:gd name="T4" fmla="*/ 227 w 833"/>
                <a:gd name="T5" fmla="*/ 416 h 832"/>
                <a:gd name="T6" fmla="*/ 414 w 833"/>
                <a:gd name="T7" fmla="*/ 229 h 832"/>
                <a:gd name="T8" fmla="*/ 819 w 833"/>
                <a:gd name="T9" fmla="*/ 508 h 832"/>
                <a:gd name="T10" fmla="*/ 832 w 833"/>
                <a:gd name="T11" fmla="*/ 494 h 832"/>
                <a:gd name="T12" fmla="*/ 832 w 833"/>
                <a:gd name="T13" fmla="*/ 328 h 832"/>
                <a:gd name="T14" fmla="*/ 714 w 833"/>
                <a:gd name="T15" fmla="*/ 328 h 832"/>
                <a:gd name="T16" fmla="*/ 689 w 833"/>
                <a:gd name="T17" fmla="*/ 267 h 832"/>
                <a:gd name="T18" fmla="*/ 772 w 833"/>
                <a:gd name="T19" fmla="*/ 184 h 832"/>
                <a:gd name="T20" fmla="*/ 654 w 833"/>
                <a:gd name="T21" fmla="*/ 66 h 832"/>
                <a:gd name="T22" fmla="*/ 636 w 833"/>
                <a:gd name="T23" fmla="*/ 66 h 832"/>
                <a:gd name="T24" fmla="*/ 561 w 833"/>
                <a:gd name="T25" fmla="*/ 140 h 832"/>
                <a:gd name="T26" fmla="*/ 504 w 833"/>
                <a:gd name="T27" fmla="*/ 13 h 832"/>
                <a:gd name="T28" fmla="*/ 491 w 833"/>
                <a:gd name="T29" fmla="*/ 0 h 832"/>
                <a:gd name="T30" fmla="*/ 324 w 833"/>
                <a:gd name="T31" fmla="*/ 0 h 832"/>
                <a:gd name="T32" fmla="*/ 324 w 833"/>
                <a:gd name="T33" fmla="*/ 116 h 832"/>
                <a:gd name="T34" fmla="*/ 270 w 833"/>
                <a:gd name="T35" fmla="*/ 138 h 832"/>
                <a:gd name="T36" fmla="*/ 187 w 833"/>
                <a:gd name="T37" fmla="*/ 56 h 832"/>
                <a:gd name="T38" fmla="*/ 70 w 833"/>
                <a:gd name="T39" fmla="*/ 174 h 832"/>
                <a:gd name="T40" fmla="*/ 70 w 833"/>
                <a:gd name="T41" fmla="*/ 193 h 832"/>
                <a:gd name="T42" fmla="*/ 141 w 833"/>
                <a:gd name="T43" fmla="*/ 264 h 832"/>
                <a:gd name="T44" fmla="*/ 13 w 833"/>
                <a:gd name="T45" fmla="*/ 323 h 832"/>
                <a:gd name="T46" fmla="*/ 0 w 833"/>
                <a:gd name="T47" fmla="*/ 336 h 832"/>
                <a:gd name="T48" fmla="*/ 0 w 833"/>
                <a:gd name="T49" fmla="*/ 503 h 832"/>
                <a:gd name="T50" fmla="*/ 114 w 833"/>
                <a:gd name="T51" fmla="*/ 503 h 832"/>
                <a:gd name="T52" fmla="*/ 141 w 833"/>
                <a:gd name="T53" fmla="*/ 567 h 832"/>
                <a:gd name="T54" fmla="*/ 60 w 833"/>
                <a:gd name="T55" fmla="*/ 648 h 832"/>
                <a:gd name="T56" fmla="*/ 178 w 833"/>
                <a:gd name="T57" fmla="*/ 766 h 832"/>
                <a:gd name="T58" fmla="*/ 197 w 833"/>
                <a:gd name="T59" fmla="*/ 766 h 832"/>
                <a:gd name="T60" fmla="*/ 270 w 833"/>
                <a:gd name="T61" fmla="*/ 693 h 832"/>
                <a:gd name="T62" fmla="*/ 328 w 833"/>
                <a:gd name="T63" fmla="*/ 818 h 832"/>
                <a:gd name="T64" fmla="*/ 341 w 833"/>
                <a:gd name="T65" fmla="*/ 831 h 832"/>
                <a:gd name="T66" fmla="*/ 509 w 833"/>
                <a:gd name="T67" fmla="*/ 831 h 832"/>
                <a:gd name="T68" fmla="*/ 509 w 833"/>
                <a:gd name="T69" fmla="*/ 714 h 832"/>
                <a:gd name="T70" fmla="*/ 561 w 833"/>
                <a:gd name="T71" fmla="*/ 691 h 832"/>
                <a:gd name="T72" fmla="*/ 645 w 833"/>
                <a:gd name="T73" fmla="*/ 775 h 832"/>
                <a:gd name="T74" fmla="*/ 763 w 833"/>
                <a:gd name="T75" fmla="*/ 656 h 832"/>
                <a:gd name="T76" fmla="*/ 763 w 833"/>
                <a:gd name="T77" fmla="*/ 638 h 832"/>
                <a:gd name="T78" fmla="*/ 689 w 833"/>
                <a:gd name="T79" fmla="*/ 564 h 832"/>
                <a:gd name="T80" fmla="*/ 819 w 833"/>
                <a:gd name="T81" fmla="*/ 508 h 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33" h="832">
                  <a:moveTo>
                    <a:pt x="601" y="416"/>
                  </a:moveTo>
                  <a:lnTo>
                    <a:pt x="601" y="416"/>
                  </a:lnTo>
                  <a:cubicBezTo>
                    <a:pt x="601" y="519"/>
                    <a:pt x="517" y="603"/>
                    <a:pt x="414" y="603"/>
                  </a:cubicBezTo>
                  <a:lnTo>
                    <a:pt x="414" y="603"/>
                  </a:lnTo>
                  <a:cubicBezTo>
                    <a:pt x="311" y="603"/>
                    <a:pt x="227" y="519"/>
                    <a:pt x="227" y="416"/>
                  </a:cubicBezTo>
                  <a:lnTo>
                    <a:pt x="227" y="416"/>
                  </a:lnTo>
                  <a:cubicBezTo>
                    <a:pt x="227" y="312"/>
                    <a:pt x="311" y="229"/>
                    <a:pt x="414" y="229"/>
                  </a:cubicBezTo>
                  <a:lnTo>
                    <a:pt x="414" y="229"/>
                  </a:lnTo>
                  <a:cubicBezTo>
                    <a:pt x="517" y="229"/>
                    <a:pt x="601" y="312"/>
                    <a:pt x="601" y="416"/>
                  </a:cubicBezTo>
                  <a:close/>
                  <a:moveTo>
                    <a:pt x="819" y="508"/>
                  </a:moveTo>
                  <a:lnTo>
                    <a:pt x="832" y="508"/>
                  </a:lnTo>
                  <a:lnTo>
                    <a:pt x="832" y="494"/>
                  </a:lnTo>
                  <a:lnTo>
                    <a:pt x="832" y="340"/>
                  </a:lnTo>
                  <a:lnTo>
                    <a:pt x="832" y="328"/>
                  </a:lnTo>
                  <a:lnTo>
                    <a:pt x="819" y="328"/>
                  </a:lnTo>
                  <a:lnTo>
                    <a:pt x="714" y="328"/>
                  </a:lnTo>
                  <a:lnTo>
                    <a:pt x="714" y="328"/>
                  </a:lnTo>
                  <a:cubicBezTo>
                    <a:pt x="708" y="307"/>
                    <a:pt x="700" y="286"/>
                    <a:pt x="689" y="267"/>
                  </a:cubicBezTo>
                  <a:lnTo>
                    <a:pt x="763" y="193"/>
                  </a:lnTo>
                  <a:lnTo>
                    <a:pt x="772" y="184"/>
                  </a:lnTo>
                  <a:lnTo>
                    <a:pt x="763" y="174"/>
                  </a:lnTo>
                  <a:lnTo>
                    <a:pt x="654" y="66"/>
                  </a:lnTo>
                  <a:lnTo>
                    <a:pt x="645" y="56"/>
                  </a:lnTo>
                  <a:lnTo>
                    <a:pt x="636" y="66"/>
                  </a:lnTo>
                  <a:lnTo>
                    <a:pt x="561" y="140"/>
                  </a:lnTo>
                  <a:lnTo>
                    <a:pt x="561" y="140"/>
                  </a:lnTo>
                  <a:cubicBezTo>
                    <a:pt x="543" y="130"/>
                    <a:pt x="524" y="122"/>
                    <a:pt x="504" y="116"/>
                  </a:cubicBezTo>
                  <a:lnTo>
                    <a:pt x="504" y="13"/>
                  </a:lnTo>
                  <a:lnTo>
                    <a:pt x="504" y="0"/>
                  </a:lnTo>
                  <a:lnTo>
                    <a:pt x="491" y="0"/>
                  </a:lnTo>
                  <a:lnTo>
                    <a:pt x="337" y="0"/>
                  </a:lnTo>
                  <a:lnTo>
                    <a:pt x="324" y="0"/>
                  </a:lnTo>
                  <a:lnTo>
                    <a:pt x="324" y="13"/>
                  </a:lnTo>
                  <a:lnTo>
                    <a:pt x="324" y="116"/>
                  </a:lnTo>
                  <a:lnTo>
                    <a:pt x="324" y="116"/>
                  </a:lnTo>
                  <a:cubicBezTo>
                    <a:pt x="305" y="121"/>
                    <a:pt x="287" y="129"/>
                    <a:pt x="270" y="138"/>
                  </a:cubicBezTo>
                  <a:lnTo>
                    <a:pt x="197" y="66"/>
                  </a:lnTo>
                  <a:lnTo>
                    <a:pt x="187" y="56"/>
                  </a:lnTo>
                  <a:lnTo>
                    <a:pt x="178" y="66"/>
                  </a:lnTo>
                  <a:lnTo>
                    <a:pt x="70" y="174"/>
                  </a:lnTo>
                  <a:lnTo>
                    <a:pt x="60" y="184"/>
                  </a:lnTo>
                  <a:lnTo>
                    <a:pt x="70" y="193"/>
                  </a:lnTo>
                  <a:lnTo>
                    <a:pt x="141" y="264"/>
                  </a:lnTo>
                  <a:lnTo>
                    <a:pt x="141" y="264"/>
                  </a:lnTo>
                  <a:cubicBezTo>
                    <a:pt x="130" y="283"/>
                    <a:pt x="122" y="303"/>
                    <a:pt x="115" y="323"/>
                  </a:cubicBezTo>
                  <a:lnTo>
                    <a:pt x="13" y="323"/>
                  </a:lnTo>
                  <a:lnTo>
                    <a:pt x="0" y="323"/>
                  </a:lnTo>
                  <a:lnTo>
                    <a:pt x="0" y="336"/>
                  </a:lnTo>
                  <a:lnTo>
                    <a:pt x="0" y="490"/>
                  </a:lnTo>
                  <a:lnTo>
                    <a:pt x="0" y="503"/>
                  </a:lnTo>
                  <a:lnTo>
                    <a:pt x="13" y="503"/>
                  </a:lnTo>
                  <a:lnTo>
                    <a:pt x="114" y="503"/>
                  </a:lnTo>
                  <a:lnTo>
                    <a:pt x="114" y="503"/>
                  </a:lnTo>
                  <a:cubicBezTo>
                    <a:pt x="121" y="525"/>
                    <a:pt x="129" y="547"/>
                    <a:pt x="141" y="567"/>
                  </a:cubicBezTo>
                  <a:lnTo>
                    <a:pt x="70" y="638"/>
                  </a:lnTo>
                  <a:lnTo>
                    <a:pt x="60" y="648"/>
                  </a:lnTo>
                  <a:lnTo>
                    <a:pt x="70" y="656"/>
                  </a:lnTo>
                  <a:lnTo>
                    <a:pt x="178" y="766"/>
                  </a:lnTo>
                  <a:lnTo>
                    <a:pt x="187" y="775"/>
                  </a:lnTo>
                  <a:lnTo>
                    <a:pt x="197" y="766"/>
                  </a:lnTo>
                  <a:lnTo>
                    <a:pt x="270" y="693"/>
                  </a:lnTo>
                  <a:lnTo>
                    <a:pt x="270" y="693"/>
                  </a:lnTo>
                  <a:cubicBezTo>
                    <a:pt x="288" y="703"/>
                    <a:pt x="308" y="711"/>
                    <a:pt x="328" y="716"/>
                  </a:cubicBezTo>
                  <a:lnTo>
                    <a:pt x="328" y="818"/>
                  </a:lnTo>
                  <a:lnTo>
                    <a:pt x="328" y="831"/>
                  </a:lnTo>
                  <a:lnTo>
                    <a:pt x="341" y="831"/>
                  </a:lnTo>
                  <a:lnTo>
                    <a:pt x="495" y="831"/>
                  </a:lnTo>
                  <a:lnTo>
                    <a:pt x="509" y="831"/>
                  </a:lnTo>
                  <a:lnTo>
                    <a:pt x="509" y="818"/>
                  </a:lnTo>
                  <a:lnTo>
                    <a:pt x="509" y="714"/>
                  </a:lnTo>
                  <a:lnTo>
                    <a:pt x="509" y="714"/>
                  </a:lnTo>
                  <a:cubicBezTo>
                    <a:pt x="527" y="708"/>
                    <a:pt x="545" y="701"/>
                    <a:pt x="561" y="691"/>
                  </a:cubicBezTo>
                  <a:lnTo>
                    <a:pt x="636" y="766"/>
                  </a:lnTo>
                  <a:lnTo>
                    <a:pt x="645" y="775"/>
                  </a:lnTo>
                  <a:lnTo>
                    <a:pt x="654" y="766"/>
                  </a:lnTo>
                  <a:lnTo>
                    <a:pt x="763" y="656"/>
                  </a:lnTo>
                  <a:lnTo>
                    <a:pt x="772" y="648"/>
                  </a:lnTo>
                  <a:lnTo>
                    <a:pt x="763" y="638"/>
                  </a:lnTo>
                  <a:lnTo>
                    <a:pt x="689" y="564"/>
                  </a:lnTo>
                  <a:lnTo>
                    <a:pt x="689" y="564"/>
                  </a:lnTo>
                  <a:cubicBezTo>
                    <a:pt x="699" y="546"/>
                    <a:pt x="707" y="527"/>
                    <a:pt x="713" y="508"/>
                  </a:cubicBezTo>
                  <a:lnTo>
                    <a:pt x="819" y="508"/>
                  </a:ln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6" name="Freeform 30">
              <a:extLst>
                <a:ext uri="{FF2B5EF4-FFF2-40B4-BE49-F238E27FC236}">
                  <a16:creationId xmlns:a16="http://schemas.microsoft.com/office/drawing/2014/main" id="{EB336EB3-CFBD-DF40-A6A1-291CF016DC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694061" y="1331265"/>
              <a:ext cx="295642" cy="295642"/>
            </a:xfrm>
            <a:custGeom>
              <a:avLst/>
              <a:gdLst>
                <a:gd name="T0" fmla="*/ 949 w 1321"/>
                <a:gd name="T1" fmla="*/ 677 h 1321"/>
                <a:gd name="T2" fmla="*/ 639 w 1321"/>
                <a:gd name="T3" fmla="*/ 952 h 1321"/>
                <a:gd name="T4" fmla="*/ 364 w 1321"/>
                <a:gd name="T5" fmla="*/ 642 h 1321"/>
                <a:gd name="T6" fmla="*/ 674 w 1321"/>
                <a:gd name="T7" fmla="*/ 367 h 1321"/>
                <a:gd name="T8" fmla="*/ 1282 w 1321"/>
                <a:gd name="T9" fmla="*/ 842 h 1321"/>
                <a:gd name="T10" fmla="*/ 1304 w 1321"/>
                <a:gd name="T11" fmla="*/ 822 h 1321"/>
                <a:gd name="T12" fmla="*/ 1320 w 1321"/>
                <a:gd name="T13" fmla="*/ 561 h 1321"/>
                <a:gd name="T14" fmla="*/ 1134 w 1321"/>
                <a:gd name="T15" fmla="*/ 550 h 1321"/>
                <a:gd name="T16" fmla="*/ 1101 w 1321"/>
                <a:gd name="T17" fmla="*/ 452 h 1321"/>
                <a:gd name="T18" fmla="*/ 1239 w 1321"/>
                <a:gd name="T19" fmla="*/ 329 h 1321"/>
                <a:gd name="T20" fmla="*/ 1065 w 1321"/>
                <a:gd name="T21" fmla="*/ 133 h 1321"/>
                <a:gd name="T22" fmla="*/ 1037 w 1321"/>
                <a:gd name="T23" fmla="*/ 132 h 1321"/>
                <a:gd name="T24" fmla="*/ 913 w 1321"/>
                <a:gd name="T25" fmla="*/ 241 h 1321"/>
                <a:gd name="T26" fmla="*/ 835 w 1321"/>
                <a:gd name="T27" fmla="*/ 37 h 1321"/>
                <a:gd name="T28" fmla="*/ 816 w 1321"/>
                <a:gd name="T29" fmla="*/ 15 h 1321"/>
                <a:gd name="T30" fmla="*/ 554 w 1321"/>
                <a:gd name="T31" fmla="*/ 0 h 1321"/>
                <a:gd name="T32" fmla="*/ 543 w 1321"/>
                <a:gd name="T33" fmla="*/ 182 h 1321"/>
                <a:gd name="T34" fmla="*/ 455 w 1321"/>
                <a:gd name="T35" fmla="*/ 212 h 1321"/>
                <a:gd name="T36" fmla="*/ 335 w 1321"/>
                <a:gd name="T37" fmla="*/ 75 h 1321"/>
                <a:gd name="T38" fmla="*/ 139 w 1321"/>
                <a:gd name="T39" fmla="*/ 249 h 1321"/>
                <a:gd name="T40" fmla="*/ 137 w 1321"/>
                <a:gd name="T41" fmla="*/ 278 h 1321"/>
                <a:gd name="T42" fmla="*/ 242 w 1321"/>
                <a:gd name="T43" fmla="*/ 397 h 1321"/>
                <a:gd name="T44" fmla="*/ 37 w 1321"/>
                <a:gd name="T45" fmla="*/ 478 h 1321"/>
                <a:gd name="T46" fmla="*/ 16 w 1321"/>
                <a:gd name="T47" fmla="*/ 497 h 1321"/>
                <a:gd name="T48" fmla="*/ 0 w 1321"/>
                <a:gd name="T49" fmla="*/ 758 h 1321"/>
                <a:gd name="T50" fmla="*/ 178 w 1321"/>
                <a:gd name="T51" fmla="*/ 769 h 1321"/>
                <a:gd name="T52" fmla="*/ 214 w 1321"/>
                <a:gd name="T53" fmla="*/ 871 h 1321"/>
                <a:gd name="T54" fmla="*/ 80 w 1321"/>
                <a:gd name="T55" fmla="*/ 990 h 1321"/>
                <a:gd name="T56" fmla="*/ 254 w 1321"/>
                <a:gd name="T57" fmla="*/ 1185 h 1321"/>
                <a:gd name="T58" fmla="*/ 283 w 1321"/>
                <a:gd name="T59" fmla="*/ 1187 h 1321"/>
                <a:gd name="T60" fmla="*/ 404 w 1321"/>
                <a:gd name="T61" fmla="*/ 1080 h 1321"/>
                <a:gd name="T62" fmla="*/ 484 w 1321"/>
                <a:gd name="T63" fmla="*/ 1282 h 1321"/>
                <a:gd name="T64" fmla="*/ 504 w 1321"/>
                <a:gd name="T65" fmla="*/ 1304 h 1321"/>
                <a:gd name="T66" fmla="*/ 765 w 1321"/>
                <a:gd name="T67" fmla="*/ 1320 h 1321"/>
                <a:gd name="T68" fmla="*/ 776 w 1321"/>
                <a:gd name="T69" fmla="*/ 1136 h 1321"/>
                <a:gd name="T70" fmla="*/ 861 w 1321"/>
                <a:gd name="T71" fmla="*/ 1106 h 1321"/>
                <a:gd name="T72" fmla="*/ 985 w 1321"/>
                <a:gd name="T73" fmla="*/ 1243 h 1321"/>
                <a:gd name="T74" fmla="*/ 1180 w 1321"/>
                <a:gd name="T75" fmla="*/ 1069 h 1321"/>
                <a:gd name="T76" fmla="*/ 1182 w 1321"/>
                <a:gd name="T77" fmla="*/ 1041 h 1321"/>
                <a:gd name="T78" fmla="*/ 1073 w 1321"/>
                <a:gd name="T79" fmla="*/ 918 h 1321"/>
                <a:gd name="T80" fmla="*/ 1282 w 1321"/>
                <a:gd name="T81" fmla="*/ 842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21" h="1321">
                  <a:moveTo>
                    <a:pt x="949" y="677"/>
                  </a:moveTo>
                  <a:lnTo>
                    <a:pt x="949" y="677"/>
                  </a:lnTo>
                  <a:cubicBezTo>
                    <a:pt x="939" y="838"/>
                    <a:pt x="800" y="962"/>
                    <a:pt x="639" y="952"/>
                  </a:cubicBezTo>
                  <a:lnTo>
                    <a:pt x="639" y="952"/>
                  </a:lnTo>
                  <a:cubicBezTo>
                    <a:pt x="477" y="942"/>
                    <a:pt x="354" y="803"/>
                    <a:pt x="364" y="642"/>
                  </a:cubicBezTo>
                  <a:lnTo>
                    <a:pt x="364" y="642"/>
                  </a:lnTo>
                  <a:cubicBezTo>
                    <a:pt x="373" y="480"/>
                    <a:pt x="513" y="357"/>
                    <a:pt x="674" y="367"/>
                  </a:cubicBezTo>
                  <a:lnTo>
                    <a:pt x="674" y="367"/>
                  </a:lnTo>
                  <a:cubicBezTo>
                    <a:pt x="835" y="377"/>
                    <a:pt x="958" y="516"/>
                    <a:pt x="949" y="677"/>
                  </a:cubicBezTo>
                  <a:close/>
                  <a:moveTo>
                    <a:pt x="1282" y="842"/>
                  </a:moveTo>
                  <a:lnTo>
                    <a:pt x="1302" y="843"/>
                  </a:lnTo>
                  <a:lnTo>
                    <a:pt x="1304" y="822"/>
                  </a:lnTo>
                  <a:lnTo>
                    <a:pt x="1318" y="581"/>
                  </a:lnTo>
                  <a:lnTo>
                    <a:pt x="1320" y="561"/>
                  </a:lnTo>
                  <a:lnTo>
                    <a:pt x="1298" y="560"/>
                  </a:lnTo>
                  <a:lnTo>
                    <a:pt x="1134" y="550"/>
                  </a:lnTo>
                  <a:lnTo>
                    <a:pt x="1134" y="550"/>
                  </a:lnTo>
                  <a:cubicBezTo>
                    <a:pt x="1127" y="516"/>
                    <a:pt x="1116" y="483"/>
                    <a:pt x="1101" y="452"/>
                  </a:cubicBezTo>
                  <a:lnTo>
                    <a:pt x="1224" y="343"/>
                  </a:lnTo>
                  <a:lnTo>
                    <a:pt x="1239" y="329"/>
                  </a:lnTo>
                  <a:lnTo>
                    <a:pt x="1225" y="314"/>
                  </a:lnTo>
                  <a:lnTo>
                    <a:pt x="1065" y="133"/>
                  </a:lnTo>
                  <a:lnTo>
                    <a:pt x="1052" y="118"/>
                  </a:lnTo>
                  <a:lnTo>
                    <a:pt x="1037" y="132"/>
                  </a:lnTo>
                  <a:lnTo>
                    <a:pt x="913" y="241"/>
                  </a:lnTo>
                  <a:lnTo>
                    <a:pt x="913" y="241"/>
                  </a:lnTo>
                  <a:cubicBezTo>
                    <a:pt x="886" y="224"/>
                    <a:pt x="856" y="210"/>
                    <a:pt x="826" y="198"/>
                  </a:cubicBezTo>
                  <a:lnTo>
                    <a:pt x="835" y="37"/>
                  </a:lnTo>
                  <a:lnTo>
                    <a:pt x="836" y="16"/>
                  </a:lnTo>
                  <a:lnTo>
                    <a:pt x="816" y="15"/>
                  </a:lnTo>
                  <a:lnTo>
                    <a:pt x="575" y="1"/>
                  </a:lnTo>
                  <a:lnTo>
                    <a:pt x="554" y="0"/>
                  </a:lnTo>
                  <a:lnTo>
                    <a:pt x="553" y="20"/>
                  </a:lnTo>
                  <a:lnTo>
                    <a:pt x="543" y="182"/>
                  </a:lnTo>
                  <a:lnTo>
                    <a:pt x="543" y="182"/>
                  </a:lnTo>
                  <a:cubicBezTo>
                    <a:pt x="513" y="188"/>
                    <a:pt x="484" y="198"/>
                    <a:pt x="455" y="212"/>
                  </a:cubicBezTo>
                  <a:lnTo>
                    <a:pt x="349" y="91"/>
                  </a:lnTo>
                  <a:lnTo>
                    <a:pt x="335" y="75"/>
                  </a:lnTo>
                  <a:lnTo>
                    <a:pt x="319" y="89"/>
                  </a:lnTo>
                  <a:lnTo>
                    <a:pt x="139" y="249"/>
                  </a:lnTo>
                  <a:lnTo>
                    <a:pt x="124" y="263"/>
                  </a:lnTo>
                  <a:lnTo>
                    <a:pt x="137" y="278"/>
                  </a:lnTo>
                  <a:lnTo>
                    <a:pt x="242" y="397"/>
                  </a:lnTo>
                  <a:lnTo>
                    <a:pt x="242" y="397"/>
                  </a:lnTo>
                  <a:cubicBezTo>
                    <a:pt x="224" y="425"/>
                    <a:pt x="208" y="455"/>
                    <a:pt x="197" y="487"/>
                  </a:cubicBezTo>
                  <a:lnTo>
                    <a:pt x="37" y="478"/>
                  </a:lnTo>
                  <a:lnTo>
                    <a:pt x="17" y="476"/>
                  </a:lnTo>
                  <a:lnTo>
                    <a:pt x="16" y="497"/>
                  </a:lnTo>
                  <a:lnTo>
                    <a:pt x="2" y="738"/>
                  </a:lnTo>
                  <a:lnTo>
                    <a:pt x="0" y="758"/>
                  </a:lnTo>
                  <a:lnTo>
                    <a:pt x="21" y="760"/>
                  </a:lnTo>
                  <a:lnTo>
                    <a:pt x="178" y="769"/>
                  </a:lnTo>
                  <a:lnTo>
                    <a:pt x="178" y="769"/>
                  </a:lnTo>
                  <a:cubicBezTo>
                    <a:pt x="186" y="804"/>
                    <a:pt x="198" y="838"/>
                    <a:pt x="214" y="871"/>
                  </a:cubicBezTo>
                  <a:lnTo>
                    <a:pt x="96" y="976"/>
                  </a:lnTo>
                  <a:lnTo>
                    <a:pt x="80" y="990"/>
                  </a:lnTo>
                  <a:lnTo>
                    <a:pt x="94" y="1005"/>
                  </a:lnTo>
                  <a:lnTo>
                    <a:pt x="254" y="1185"/>
                  </a:lnTo>
                  <a:lnTo>
                    <a:pt x="268" y="1201"/>
                  </a:lnTo>
                  <a:lnTo>
                    <a:pt x="283" y="1187"/>
                  </a:lnTo>
                  <a:lnTo>
                    <a:pt x="404" y="1080"/>
                  </a:lnTo>
                  <a:lnTo>
                    <a:pt x="404" y="1080"/>
                  </a:lnTo>
                  <a:cubicBezTo>
                    <a:pt x="432" y="1097"/>
                    <a:pt x="463" y="1111"/>
                    <a:pt x="494" y="1122"/>
                  </a:cubicBezTo>
                  <a:lnTo>
                    <a:pt x="484" y="1282"/>
                  </a:lnTo>
                  <a:lnTo>
                    <a:pt x="483" y="1303"/>
                  </a:lnTo>
                  <a:lnTo>
                    <a:pt x="504" y="1304"/>
                  </a:lnTo>
                  <a:lnTo>
                    <a:pt x="745" y="1318"/>
                  </a:lnTo>
                  <a:lnTo>
                    <a:pt x="765" y="1320"/>
                  </a:lnTo>
                  <a:lnTo>
                    <a:pt x="767" y="1299"/>
                  </a:lnTo>
                  <a:lnTo>
                    <a:pt x="776" y="1136"/>
                  </a:lnTo>
                  <a:lnTo>
                    <a:pt x="776" y="1136"/>
                  </a:lnTo>
                  <a:cubicBezTo>
                    <a:pt x="806" y="1128"/>
                    <a:pt x="834" y="1118"/>
                    <a:pt x="861" y="1106"/>
                  </a:cubicBezTo>
                  <a:lnTo>
                    <a:pt x="970" y="1228"/>
                  </a:lnTo>
                  <a:lnTo>
                    <a:pt x="985" y="1243"/>
                  </a:lnTo>
                  <a:lnTo>
                    <a:pt x="1000" y="1230"/>
                  </a:lnTo>
                  <a:lnTo>
                    <a:pt x="1180" y="1069"/>
                  </a:lnTo>
                  <a:lnTo>
                    <a:pt x="1196" y="1056"/>
                  </a:lnTo>
                  <a:lnTo>
                    <a:pt x="1182" y="1041"/>
                  </a:lnTo>
                  <a:lnTo>
                    <a:pt x="1073" y="918"/>
                  </a:lnTo>
                  <a:lnTo>
                    <a:pt x="1073" y="918"/>
                  </a:lnTo>
                  <a:cubicBezTo>
                    <a:pt x="1090" y="891"/>
                    <a:pt x="1105" y="862"/>
                    <a:pt x="1116" y="832"/>
                  </a:cubicBezTo>
                  <a:lnTo>
                    <a:pt x="1282" y="842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E76631F8-72CB-F346-904B-1E1CBC27D8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578342" y="500440"/>
              <a:ext cx="837428" cy="837427"/>
            </a:xfrm>
            <a:custGeom>
              <a:avLst/>
              <a:gdLst>
                <a:gd name="connsiteX0" fmla="*/ 664852 w 1349015"/>
                <a:gd name="connsiteY0" fmla="*/ 484318 h 1349015"/>
                <a:gd name="connsiteX1" fmla="*/ 867000 w 1349015"/>
                <a:gd name="connsiteY1" fmla="*/ 664321 h 1349015"/>
                <a:gd name="connsiteX2" fmla="*/ 686472 w 1349015"/>
                <a:gd name="connsiteY2" fmla="*/ 867005 h 1349015"/>
                <a:gd name="connsiteX3" fmla="*/ 483964 w 1349015"/>
                <a:gd name="connsiteY3" fmla="*/ 686282 h 1349015"/>
                <a:gd name="connsiteX4" fmla="*/ 664852 w 1349015"/>
                <a:gd name="connsiteY4" fmla="*/ 484318 h 1349015"/>
                <a:gd name="connsiteX5" fmla="*/ 652912 w 1349015"/>
                <a:gd name="connsiteY5" fmla="*/ 297661 h 1349015"/>
                <a:gd name="connsiteX6" fmla="*/ 297661 w 1349015"/>
                <a:gd name="connsiteY6" fmla="*/ 695744 h 1349015"/>
                <a:gd name="connsiteX7" fmla="*/ 695744 w 1349015"/>
                <a:gd name="connsiteY7" fmla="*/ 1051354 h 1349015"/>
                <a:gd name="connsiteX8" fmla="*/ 1050994 w 1349015"/>
                <a:gd name="connsiteY8" fmla="*/ 653272 h 1349015"/>
                <a:gd name="connsiteX9" fmla="*/ 652912 w 1349015"/>
                <a:gd name="connsiteY9" fmla="*/ 297661 h 1349015"/>
                <a:gd name="connsiteX10" fmla="*/ 720219 w 1349015"/>
                <a:gd name="connsiteY10" fmla="*/ 0 h 1349015"/>
                <a:gd name="connsiteX11" fmla="*/ 727777 w 1349015"/>
                <a:gd name="connsiteY11" fmla="*/ 132454 h 1349015"/>
                <a:gd name="connsiteX12" fmla="*/ 841875 w 1349015"/>
                <a:gd name="connsiteY12" fmla="*/ 156209 h 1349015"/>
                <a:gd name="connsiteX13" fmla="*/ 901623 w 1349015"/>
                <a:gd name="connsiteY13" fmla="*/ 37793 h 1349015"/>
                <a:gd name="connsiteX14" fmla="*/ 1051354 w 1349015"/>
                <a:gd name="connsiteY14" fmla="*/ 113018 h 1349015"/>
                <a:gd name="connsiteX15" fmla="*/ 991605 w 1349015"/>
                <a:gd name="connsiteY15" fmla="*/ 231434 h 1349015"/>
                <a:gd name="connsiteX16" fmla="*/ 1078708 w 1349015"/>
                <a:gd name="connsiteY16" fmla="*/ 309179 h 1349015"/>
                <a:gd name="connsiteX17" fmla="*/ 1189567 w 1349015"/>
                <a:gd name="connsiteY17" fmla="*/ 236473 h 1349015"/>
                <a:gd name="connsiteX18" fmla="*/ 1281708 w 1349015"/>
                <a:gd name="connsiteY18" fmla="*/ 376846 h 1349015"/>
                <a:gd name="connsiteX19" fmla="*/ 1170490 w 1349015"/>
                <a:gd name="connsiteY19" fmla="*/ 449552 h 1349015"/>
                <a:gd name="connsiteX20" fmla="*/ 1206843 w 1349015"/>
                <a:gd name="connsiteY20" fmla="*/ 560410 h 1349015"/>
                <a:gd name="connsiteX21" fmla="*/ 1339297 w 1349015"/>
                <a:gd name="connsiteY21" fmla="*/ 552852 h 1349015"/>
                <a:gd name="connsiteX22" fmla="*/ 1349015 w 1349015"/>
                <a:gd name="connsiteY22" fmla="*/ 720219 h 1349015"/>
                <a:gd name="connsiteX23" fmla="*/ 1216561 w 1349015"/>
                <a:gd name="connsiteY23" fmla="*/ 727777 h 1349015"/>
                <a:gd name="connsiteX24" fmla="*/ 1192806 w 1349015"/>
                <a:gd name="connsiteY24" fmla="*/ 841875 h 1349015"/>
                <a:gd name="connsiteX25" fmla="*/ 1311223 w 1349015"/>
                <a:gd name="connsiteY25" fmla="*/ 901623 h 1349015"/>
                <a:gd name="connsiteX26" fmla="*/ 1235638 w 1349015"/>
                <a:gd name="connsiteY26" fmla="*/ 1051354 h 1349015"/>
                <a:gd name="connsiteX27" fmla="*/ 1117581 w 1349015"/>
                <a:gd name="connsiteY27" fmla="*/ 991605 h 1349015"/>
                <a:gd name="connsiteX28" fmla="*/ 1039476 w 1349015"/>
                <a:gd name="connsiteY28" fmla="*/ 1078708 h 1349015"/>
                <a:gd name="connsiteX29" fmla="*/ 1112182 w 1349015"/>
                <a:gd name="connsiteY29" fmla="*/ 1189567 h 1349015"/>
                <a:gd name="connsiteX30" fmla="*/ 972169 w 1349015"/>
                <a:gd name="connsiteY30" fmla="*/ 1281349 h 1349015"/>
                <a:gd name="connsiteX31" fmla="*/ 899464 w 1349015"/>
                <a:gd name="connsiteY31" fmla="*/ 1170490 h 1349015"/>
                <a:gd name="connsiteX32" fmla="*/ 788605 w 1349015"/>
                <a:gd name="connsiteY32" fmla="*/ 1206843 h 1349015"/>
                <a:gd name="connsiteX33" fmla="*/ 796164 w 1349015"/>
                <a:gd name="connsiteY33" fmla="*/ 1339657 h 1349015"/>
                <a:gd name="connsiteX34" fmla="*/ 628437 w 1349015"/>
                <a:gd name="connsiteY34" fmla="*/ 1349015 h 1349015"/>
                <a:gd name="connsiteX35" fmla="*/ 621238 w 1349015"/>
                <a:gd name="connsiteY35" fmla="*/ 1216201 h 1349015"/>
                <a:gd name="connsiteX36" fmla="*/ 506781 w 1349015"/>
                <a:gd name="connsiteY36" fmla="*/ 1192806 h 1349015"/>
                <a:gd name="connsiteX37" fmla="*/ 447392 w 1349015"/>
                <a:gd name="connsiteY37" fmla="*/ 1311223 h 1349015"/>
                <a:gd name="connsiteX38" fmla="*/ 297661 w 1349015"/>
                <a:gd name="connsiteY38" fmla="*/ 1235638 h 1349015"/>
                <a:gd name="connsiteX39" fmla="*/ 357050 w 1349015"/>
                <a:gd name="connsiteY39" fmla="*/ 1117581 h 1349015"/>
                <a:gd name="connsiteX40" fmla="*/ 270307 w 1349015"/>
                <a:gd name="connsiteY40" fmla="*/ 1039836 h 1349015"/>
                <a:gd name="connsiteX41" fmla="*/ 159089 w 1349015"/>
                <a:gd name="connsiteY41" fmla="*/ 1112542 h 1349015"/>
                <a:gd name="connsiteX42" fmla="*/ 67307 w 1349015"/>
                <a:gd name="connsiteY42" fmla="*/ 972169 h 1349015"/>
                <a:gd name="connsiteX43" fmla="*/ 178165 w 1349015"/>
                <a:gd name="connsiteY43" fmla="*/ 899464 h 1349015"/>
                <a:gd name="connsiteX44" fmla="*/ 142172 w 1349015"/>
                <a:gd name="connsiteY44" fmla="*/ 788605 h 1349015"/>
                <a:gd name="connsiteX45" fmla="*/ 9358 w 1349015"/>
                <a:gd name="connsiteY45" fmla="*/ 796164 h 1349015"/>
                <a:gd name="connsiteX46" fmla="*/ 0 w 1349015"/>
                <a:gd name="connsiteY46" fmla="*/ 628797 h 1349015"/>
                <a:gd name="connsiteX47" fmla="*/ 132454 w 1349015"/>
                <a:gd name="connsiteY47" fmla="*/ 621238 h 1349015"/>
                <a:gd name="connsiteX48" fmla="*/ 156209 w 1349015"/>
                <a:gd name="connsiteY48" fmla="*/ 507141 h 1349015"/>
                <a:gd name="connsiteX49" fmla="*/ 37432 w 1349015"/>
                <a:gd name="connsiteY49" fmla="*/ 447392 h 1349015"/>
                <a:gd name="connsiteX50" fmla="*/ 113018 w 1349015"/>
                <a:gd name="connsiteY50" fmla="*/ 297661 h 1349015"/>
                <a:gd name="connsiteX51" fmla="*/ 231434 w 1349015"/>
                <a:gd name="connsiteY51" fmla="*/ 357050 h 1349015"/>
                <a:gd name="connsiteX52" fmla="*/ 309179 w 1349015"/>
                <a:gd name="connsiteY52" fmla="*/ 269947 h 1349015"/>
                <a:gd name="connsiteX53" fmla="*/ 236473 w 1349015"/>
                <a:gd name="connsiteY53" fmla="*/ 159449 h 1349015"/>
                <a:gd name="connsiteX54" fmla="*/ 376846 w 1349015"/>
                <a:gd name="connsiteY54" fmla="*/ 67307 h 1349015"/>
                <a:gd name="connsiteX55" fmla="*/ 449551 w 1349015"/>
                <a:gd name="connsiteY55" fmla="*/ 178165 h 1349015"/>
                <a:gd name="connsiteX56" fmla="*/ 560410 w 1349015"/>
                <a:gd name="connsiteY56" fmla="*/ 141812 h 1349015"/>
                <a:gd name="connsiteX57" fmla="*/ 552492 w 1349015"/>
                <a:gd name="connsiteY57" fmla="*/ 9358 h 1349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1349015" h="1349015">
                  <a:moveTo>
                    <a:pt x="664852" y="484318"/>
                  </a:moveTo>
                  <a:cubicBezTo>
                    <a:pt x="770430" y="477838"/>
                    <a:pt x="861234" y="558840"/>
                    <a:pt x="867000" y="664321"/>
                  </a:cubicBezTo>
                  <a:cubicBezTo>
                    <a:pt x="872765" y="770163"/>
                    <a:pt x="792050" y="860885"/>
                    <a:pt x="686472" y="867005"/>
                  </a:cubicBezTo>
                  <a:cubicBezTo>
                    <a:pt x="580534" y="872765"/>
                    <a:pt x="489729" y="792124"/>
                    <a:pt x="483964" y="686282"/>
                  </a:cubicBezTo>
                  <a:cubicBezTo>
                    <a:pt x="477838" y="580440"/>
                    <a:pt x="558914" y="490078"/>
                    <a:pt x="664852" y="484318"/>
                  </a:cubicBezTo>
                  <a:close/>
                  <a:moveTo>
                    <a:pt x="652912" y="297661"/>
                  </a:moveTo>
                  <a:cubicBezTo>
                    <a:pt x="444872" y="309539"/>
                    <a:pt x="285784" y="487704"/>
                    <a:pt x="297661" y="695744"/>
                  </a:cubicBezTo>
                  <a:cubicBezTo>
                    <a:pt x="309179" y="903783"/>
                    <a:pt x="487704" y="1063231"/>
                    <a:pt x="695744" y="1051354"/>
                  </a:cubicBezTo>
                  <a:cubicBezTo>
                    <a:pt x="903783" y="1039476"/>
                    <a:pt x="1062871" y="861311"/>
                    <a:pt x="1050994" y="653272"/>
                  </a:cubicBezTo>
                  <a:cubicBezTo>
                    <a:pt x="1039116" y="444872"/>
                    <a:pt x="860951" y="286144"/>
                    <a:pt x="652912" y="297661"/>
                  </a:cubicBezTo>
                  <a:close/>
                  <a:moveTo>
                    <a:pt x="720219" y="0"/>
                  </a:moveTo>
                  <a:lnTo>
                    <a:pt x="727777" y="132454"/>
                  </a:lnTo>
                  <a:cubicBezTo>
                    <a:pt x="767010" y="136413"/>
                    <a:pt x="805162" y="144332"/>
                    <a:pt x="841875" y="156209"/>
                  </a:cubicBezTo>
                  <a:lnTo>
                    <a:pt x="901623" y="37793"/>
                  </a:lnTo>
                  <a:lnTo>
                    <a:pt x="1051354" y="113018"/>
                  </a:lnTo>
                  <a:lnTo>
                    <a:pt x="991605" y="231434"/>
                  </a:lnTo>
                  <a:cubicBezTo>
                    <a:pt x="1023279" y="254110"/>
                    <a:pt x="1052434" y="280385"/>
                    <a:pt x="1078708" y="309179"/>
                  </a:cubicBezTo>
                  <a:lnTo>
                    <a:pt x="1189567" y="236473"/>
                  </a:lnTo>
                  <a:lnTo>
                    <a:pt x="1281708" y="376846"/>
                  </a:lnTo>
                  <a:lnTo>
                    <a:pt x="1170490" y="449552"/>
                  </a:lnTo>
                  <a:cubicBezTo>
                    <a:pt x="1186327" y="484465"/>
                    <a:pt x="1198565" y="521538"/>
                    <a:pt x="1206843" y="560410"/>
                  </a:cubicBezTo>
                  <a:lnTo>
                    <a:pt x="1339297" y="552852"/>
                  </a:lnTo>
                  <a:lnTo>
                    <a:pt x="1349015" y="720219"/>
                  </a:lnTo>
                  <a:lnTo>
                    <a:pt x="1216561" y="727777"/>
                  </a:lnTo>
                  <a:cubicBezTo>
                    <a:pt x="1212602" y="767010"/>
                    <a:pt x="1204684" y="805162"/>
                    <a:pt x="1192806" y="841875"/>
                  </a:cubicBezTo>
                  <a:lnTo>
                    <a:pt x="1311223" y="901623"/>
                  </a:lnTo>
                  <a:lnTo>
                    <a:pt x="1235638" y="1051354"/>
                  </a:lnTo>
                  <a:lnTo>
                    <a:pt x="1117581" y="991605"/>
                  </a:lnTo>
                  <a:cubicBezTo>
                    <a:pt x="1094545" y="1023279"/>
                    <a:pt x="1068630" y="1052793"/>
                    <a:pt x="1039476" y="1078708"/>
                  </a:cubicBezTo>
                  <a:lnTo>
                    <a:pt x="1112182" y="1189567"/>
                  </a:lnTo>
                  <a:lnTo>
                    <a:pt x="972169" y="1281349"/>
                  </a:lnTo>
                  <a:lnTo>
                    <a:pt x="899464" y="1170490"/>
                  </a:lnTo>
                  <a:cubicBezTo>
                    <a:pt x="864550" y="1186687"/>
                    <a:pt x="827118" y="1198565"/>
                    <a:pt x="788605" y="1206843"/>
                  </a:cubicBezTo>
                  <a:lnTo>
                    <a:pt x="796164" y="1339657"/>
                  </a:lnTo>
                  <a:lnTo>
                    <a:pt x="628437" y="1349015"/>
                  </a:lnTo>
                  <a:lnTo>
                    <a:pt x="621238" y="1216201"/>
                  </a:lnTo>
                  <a:cubicBezTo>
                    <a:pt x="582006" y="1212602"/>
                    <a:pt x="543493" y="1204684"/>
                    <a:pt x="506781" y="1192806"/>
                  </a:cubicBezTo>
                  <a:lnTo>
                    <a:pt x="447392" y="1311223"/>
                  </a:lnTo>
                  <a:lnTo>
                    <a:pt x="297661" y="1235638"/>
                  </a:lnTo>
                  <a:lnTo>
                    <a:pt x="357050" y="1117581"/>
                  </a:lnTo>
                  <a:cubicBezTo>
                    <a:pt x="325376" y="1094905"/>
                    <a:pt x="296222" y="1068630"/>
                    <a:pt x="270307" y="1039836"/>
                  </a:cubicBezTo>
                  <a:lnTo>
                    <a:pt x="159089" y="1112542"/>
                  </a:lnTo>
                  <a:lnTo>
                    <a:pt x="67307" y="972169"/>
                  </a:lnTo>
                  <a:lnTo>
                    <a:pt x="178165" y="899464"/>
                  </a:lnTo>
                  <a:cubicBezTo>
                    <a:pt x="162328" y="864190"/>
                    <a:pt x="150090" y="827478"/>
                    <a:pt x="142172" y="788605"/>
                  </a:cubicBezTo>
                  <a:lnTo>
                    <a:pt x="9358" y="796164"/>
                  </a:lnTo>
                  <a:lnTo>
                    <a:pt x="0" y="628797"/>
                  </a:lnTo>
                  <a:lnTo>
                    <a:pt x="132454" y="621238"/>
                  </a:lnTo>
                  <a:cubicBezTo>
                    <a:pt x="136413" y="582006"/>
                    <a:pt x="144331" y="543493"/>
                    <a:pt x="156209" y="507141"/>
                  </a:cubicBezTo>
                  <a:lnTo>
                    <a:pt x="37432" y="447392"/>
                  </a:lnTo>
                  <a:lnTo>
                    <a:pt x="113018" y="297661"/>
                  </a:lnTo>
                  <a:lnTo>
                    <a:pt x="231434" y="357050"/>
                  </a:lnTo>
                  <a:cubicBezTo>
                    <a:pt x="254110" y="325376"/>
                    <a:pt x="280025" y="296222"/>
                    <a:pt x="309179" y="269947"/>
                  </a:cubicBezTo>
                  <a:lnTo>
                    <a:pt x="236473" y="159449"/>
                  </a:lnTo>
                  <a:lnTo>
                    <a:pt x="376846" y="67307"/>
                  </a:lnTo>
                  <a:lnTo>
                    <a:pt x="449551" y="178165"/>
                  </a:lnTo>
                  <a:cubicBezTo>
                    <a:pt x="484465" y="162688"/>
                    <a:pt x="521538" y="150090"/>
                    <a:pt x="560410" y="141812"/>
                  </a:cubicBezTo>
                  <a:lnTo>
                    <a:pt x="552492" y="9358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16B520BB-560C-2D4F-9CFB-4DE80D0A82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245344">
              <a:off x="296330" y="1726137"/>
              <a:ext cx="148584" cy="148582"/>
            </a:xfrm>
            <a:custGeom>
              <a:avLst/>
              <a:gdLst>
                <a:gd name="connsiteX0" fmla="*/ 117093 w 239354"/>
                <a:gd name="connsiteY0" fmla="*/ 85206 h 239352"/>
                <a:gd name="connsiteX1" fmla="*/ 152555 w 239354"/>
                <a:gd name="connsiteY1" fmla="*/ 116924 h 239352"/>
                <a:gd name="connsiteX2" fmla="*/ 121033 w 239354"/>
                <a:gd name="connsiteY2" fmla="*/ 152562 h 239352"/>
                <a:gd name="connsiteX3" fmla="*/ 85213 w 239354"/>
                <a:gd name="connsiteY3" fmla="*/ 120844 h 239352"/>
                <a:gd name="connsiteX4" fmla="*/ 117093 w 239354"/>
                <a:gd name="connsiteY4" fmla="*/ 85206 h 239352"/>
                <a:gd name="connsiteX5" fmla="*/ 116083 w 239354"/>
                <a:gd name="connsiteY5" fmla="*/ 52909 h 239352"/>
                <a:gd name="connsiteX6" fmla="*/ 52830 w 239354"/>
                <a:gd name="connsiteY6" fmla="*/ 123455 h 239352"/>
                <a:gd name="connsiteX7" fmla="*/ 123271 w 239354"/>
                <a:gd name="connsiteY7" fmla="*/ 186443 h 239352"/>
                <a:gd name="connsiteX8" fmla="*/ 186524 w 239354"/>
                <a:gd name="connsiteY8" fmla="*/ 115897 h 239352"/>
                <a:gd name="connsiteX9" fmla="*/ 116083 w 239354"/>
                <a:gd name="connsiteY9" fmla="*/ 52909 h 239352"/>
                <a:gd name="connsiteX10" fmla="*/ 127943 w 239354"/>
                <a:gd name="connsiteY10" fmla="*/ 0 h 239352"/>
                <a:gd name="connsiteX11" fmla="*/ 129021 w 239354"/>
                <a:gd name="connsiteY11" fmla="*/ 23395 h 239352"/>
                <a:gd name="connsiteX12" fmla="*/ 149147 w 239354"/>
                <a:gd name="connsiteY12" fmla="*/ 27714 h 239352"/>
                <a:gd name="connsiteX13" fmla="*/ 159929 w 239354"/>
                <a:gd name="connsiteY13" fmla="*/ 6479 h 239352"/>
                <a:gd name="connsiteX14" fmla="*/ 186524 w 239354"/>
                <a:gd name="connsiteY14" fmla="*/ 20156 h 239352"/>
                <a:gd name="connsiteX15" fmla="*/ 176101 w 239354"/>
                <a:gd name="connsiteY15" fmla="*/ 41032 h 239352"/>
                <a:gd name="connsiteX16" fmla="*/ 191196 w 239354"/>
                <a:gd name="connsiteY16" fmla="*/ 54709 h 239352"/>
                <a:gd name="connsiteX17" fmla="*/ 210962 w 239354"/>
                <a:gd name="connsiteY17" fmla="*/ 41752 h 239352"/>
                <a:gd name="connsiteX18" fmla="*/ 227135 w 239354"/>
                <a:gd name="connsiteY18" fmla="*/ 66946 h 239352"/>
                <a:gd name="connsiteX19" fmla="*/ 207728 w 239354"/>
                <a:gd name="connsiteY19" fmla="*/ 79904 h 239352"/>
                <a:gd name="connsiteX20" fmla="*/ 214197 w 239354"/>
                <a:gd name="connsiteY20" fmla="*/ 99340 h 239352"/>
                <a:gd name="connsiteX21" fmla="*/ 237557 w 239354"/>
                <a:gd name="connsiteY21" fmla="*/ 98260 h 239352"/>
                <a:gd name="connsiteX22" fmla="*/ 239354 w 239354"/>
                <a:gd name="connsiteY22" fmla="*/ 127775 h 239352"/>
                <a:gd name="connsiteX23" fmla="*/ 215994 w 239354"/>
                <a:gd name="connsiteY23" fmla="*/ 129214 h 239352"/>
                <a:gd name="connsiteX24" fmla="*/ 211681 w 239354"/>
                <a:gd name="connsiteY24" fmla="*/ 149370 h 239352"/>
                <a:gd name="connsiteX25" fmla="*/ 232525 w 239354"/>
                <a:gd name="connsiteY25" fmla="*/ 160168 h 239352"/>
                <a:gd name="connsiteX26" fmla="*/ 219228 w 239354"/>
                <a:gd name="connsiteY26" fmla="*/ 186443 h 239352"/>
                <a:gd name="connsiteX27" fmla="*/ 198024 w 239354"/>
                <a:gd name="connsiteY27" fmla="*/ 176005 h 239352"/>
                <a:gd name="connsiteX28" fmla="*/ 184367 w 239354"/>
                <a:gd name="connsiteY28" fmla="*/ 191482 h 239352"/>
                <a:gd name="connsiteX29" fmla="*/ 197305 w 239354"/>
                <a:gd name="connsiteY29" fmla="*/ 210918 h 239352"/>
                <a:gd name="connsiteX30" fmla="*/ 172507 w 239354"/>
                <a:gd name="connsiteY30" fmla="*/ 227475 h 239352"/>
                <a:gd name="connsiteX31" fmla="*/ 159569 w 239354"/>
                <a:gd name="connsiteY31" fmla="*/ 207679 h 239352"/>
                <a:gd name="connsiteX32" fmla="*/ 139803 w 239354"/>
                <a:gd name="connsiteY32" fmla="*/ 214157 h 239352"/>
                <a:gd name="connsiteX33" fmla="*/ 141240 w 239354"/>
                <a:gd name="connsiteY33" fmla="*/ 237553 h 239352"/>
                <a:gd name="connsiteX34" fmla="*/ 111411 w 239354"/>
                <a:gd name="connsiteY34" fmla="*/ 239352 h 239352"/>
                <a:gd name="connsiteX35" fmla="*/ 110333 w 239354"/>
                <a:gd name="connsiteY35" fmla="*/ 215957 h 239352"/>
                <a:gd name="connsiteX36" fmla="*/ 89848 w 239354"/>
                <a:gd name="connsiteY36" fmla="*/ 211638 h 239352"/>
                <a:gd name="connsiteX37" fmla="*/ 79425 w 239354"/>
                <a:gd name="connsiteY37" fmla="*/ 232514 h 239352"/>
                <a:gd name="connsiteX38" fmla="*/ 52830 w 239354"/>
                <a:gd name="connsiteY38" fmla="*/ 219196 h 239352"/>
                <a:gd name="connsiteX39" fmla="*/ 63612 w 239354"/>
                <a:gd name="connsiteY39" fmla="*/ 198321 h 239352"/>
                <a:gd name="connsiteX40" fmla="*/ 48158 w 239354"/>
                <a:gd name="connsiteY40" fmla="*/ 184643 h 239352"/>
                <a:gd name="connsiteX41" fmla="*/ 28392 w 239354"/>
                <a:gd name="connsiteY41" fmla="*/ 197601 h 239352"/>
                <a:gd name="connsiteX42" fmla="*/ 12219 w 239354"/>
                <a:gd name="connsiteY42" fmla="*/ 172406 h 239352"/>
                <a:gd name="connsiteX43" fmla="*/ 31626 w 239354"/>
                <a:gd name="connsiteY43" fmla="*/ 159448 h 239352"/>
                <a:gd name="connsiteX44" fmla="*/ 25516 w 239354"/>
                <a:gd name="connsiteY44" fmla="*/ 140012 h 239352"/>
                <a:gd name="connsiteX45" fmla="*/ 1797 w 239354"/>
                <a:gd name="connsiteY45" fmla="*/ 141092 h 239352"/>
                <a:gd name="connsiteX46" fmla="*/ 0 w 239354"/>
                <a:gd name="connsiteY46" fmla="*/ 111578 h 239352"/>
                <a:gd name="connsiteX47" fmla="*/ 23719 w 239354"/>
                <a:gd name="connsiteY47" fmla="*/ 110138 h 239352"/>
                <a:gd name="connsiteX48" fmla="*/ 27673 w 239354"/>
                <a:gd name="connsiteY48" fmla="*/ 89982 h 239352"/>
                <a:gd name="connsiteX49" fmla="*/ 6828 w 239354"/>
                <a:gd name="connsiteY49" fmla="*/ 79184 h 239352"/>
                <a:gd name="connsiteX50" fmla="*/ 20126 w 239354"/>
                <a:gd name="connsiteY50" fmla="*/ 52909 h 239352"/>
                <a:gd name="connsiteX51" fmla="*/ 41330 w 239354"/>
                <a:gd name="connsiteY51" fmla="*/ 63347 h 239352"/>
                <a:gd name="connsiteX52" fmla="*/ 54986 w 239354"/>
                <a:gd name="connsiteY52" fmla="*/ 47870 h 239352"/>
                <a:gd name="connsiteX53" fmla="*/ 42048 w 239354"/>
                <a:gd name="connsiteY53" fmla="*/ 28434 h 239352"/>
                <a:gd name="connsiteX54" fmla="*/ 67206 w 239354"/>
                <a:gd name="connsiteY54" fmla="*/ 11877 h 239352"/>
                <a:gd name="connsiteX55" fmla="*/ 79784 w 239354"/>
                <a:gd name="connsiteY55" fmla="*/ 31674 h 239352"/>
                <a:gd name="connsiteX56" fmla="*/ 99551 w 239354"/>
                <a:gd name="connsiteY56" fmla="*/ 25195 h 239352"/>
                <a:gd name="connsiteX57" fmla="*/ 98114 w 239354"/>
                <a:gd name="connsiteY57" fmla="*/ 1800 h 239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239354" h="239352">
                  <a:moveTo>
                    <a:pt x="117093" y="85206"/>
                  </a:moveTo>
                  <a:cubicBezTo>
                    <a:pt x="135720" y="84137"/>
                    <a:pt x="151481" y="98392"/>
                    <a:pt x="152555" y="116924"/>
                  </a:cubicBezTo>
                  <a:cubicBezTo>
                    <a:pt x="153630" y="135456"/>
                    <a:pt x="139302" y="151493"/>
                    <a:pt x="121033" y="152562"/>
                  </a:cubicBezTo>
                  <a:cubicBezTo>
                    <a:pt x="102049" y="153631"/>
                    <a:pt x="86287" y="139376"/>
                    <a:pt x="85213" y="120844"/>
                  </a:cubicBezTo>
                  <a:cubicBezTo>
                    <a:pt x="84138" y="102312"/>
                    <a:pt x="98466" y="86275"/>
                    <a:pt x="117093" y="85206"/>
                  </a:cubicBezTo>
                  <a:close/>
                  <a:moveTo>
                    <a:pt x="116083" y="52909"/>
                  </a:moveTo>
                  <a:cubicBezTo>
                    <a:pt x="79066" y="55069"/>
                    <a:pt x="50674" y="86383"/>
                    <a:pt x="52830" y="123455"/>
                  </a:cubicBezTo>
                  <a:cubicBezTo>
                    <a:pt x="54986" y="160528"/>
                    <a:pt x="86613" y="188602"/>
                    <a:pt x="123271" y="186443"/>
                  </a:cubicBezTo>
                  <a:cubicBezTo>
                    <a:pt x="160288" y="184283"/>
                    <a:pt x="188680" y="152970"/>
                    <a:pt x="186524" y="115897"/>
                  </a:cubicBezTo>
                  <a:cubicBezTo>
                    <a:pt x="184367" y="78824"/>
                    <a:pt x="152741" y="50750"/>
                    <a:pt x="116083" y="52909"/>
                  </a:cubicBezTo>
                  <a:close/>
                  <a:moveTo>
                    <a:pt x="127943" y="0"/>
                  </a:moveTo>
                  <a:lnTo>
                    <a:pt x="129021" y="23395"/>
                  </a:lnTo>
                  <a:cubicBezTo>
                    <a:pt x="136209" y="24115"/>
                    <a:pt x="142678" y="25555"/>
                    <a:pt x="149147" y="27714"/>
                  </a:cubicBezTo>
                  <a:lnTo>
                    <a:pt x="159929" y="6479"/>
                  </a:lnTo>
                  <a:lnTo>
                    <a:pt x="186524" y="20156"/>
                  </a:lnTo>
                  <a:lnTo>
                    <a:pt x="176101" y="41032"/>
                  </a:lnTo>
                  <a:cubicBezTo>
                    <a:pt x="181492" y="44991"/>
                    <a:pt x="186883" y="49670"/>
                    <a:pt x="191196" y="54709"/>
                  </a:cubicBezTo>
                  <a:lnTo>
                    <a:pt x="210962" y="41752"/>
                  </a:lnTo>
                  <a:lnTo>
                    <a:pt x="227135" y="66946"/>
                  </a:lnTo>
                  <a:lnTo>
                    <a:pt x="207728" y="79904"/>
                  </a:lnTo>
                  <a:cubicBezTo>
                    <a:pt x="210243" y="86023"/>
                    <a:pt x="212759" y="92502"/>
                    <a:pt x="214197" y="99340"/>
                  </a:cubicBezTo>
                  <a:lnTo>
                    <a:pt x="237557" y="98260"/>
                  </a:lnTo>
                  <a:lnTo>
                    <a:pt x="239354" y="127775"/>
                  </a:lnTo>
                  <a:lnTo>
                    <a:pt x="215994" y="129214"/>
                  </a:lnTo>
                  <a:cubicBezTo>
                    <a:pt x="214915" y="136053"/>
                    <a:pt x="213837" y="142892"/>
                    <a:pt x="211681" y="149370"/>
                  </a:cubicBezTo>
                  <a:lnTo>
                    <a:pt x="232525" y="160168"/>
                  </a:lnTo>
                  <a:lnTo>
                    <a:pt x="219228" y="186443"/>
                  </a:lnTo>
                  <a:lnTo>
                    <a:pt x="198024" y="176005"/>
                  </a:lnTo>
                  <a:cubicBezTo>
                    <a:pt x="194071" y="181764"/>
                    <a:pt x="189758" y="186803"/>
                    <a:pt x="184367" y="191482"/>
                  </a:cubicBezTo>
                  <a:lnTo>
                    <a:pt x="197305" y="210918"/>
                  </a:lnTo>
                  <a:lnTo>
                    <a:pt x="172507" y="227475"/>
                  </a:lnTo>
                  <a:lnTo>
                    <a:pt x="159569" y="207679"/>
                  </a:lnTo>
                  <a:cubicBezTo>
                    <a:pt x="153460" y="210558"/>
                    <a:pt x="146991" y="212718"/>
                    <a:pt x="139803" y="214157"/>
                  </a:cubicBezTo>
                  <a:lnTo>
                    <a:pt x="141240" y="237553"/>
                  </a:lnTo>
                  <a:lnTo>
                    <a:pt x="111411" y="239352"/>
                  </a:lnTo>
                  <a:lnTo>
                    <a:pt x="110333" y="215957"/>
                  </a:lnTo>
                  <a:cubicBezTo>
                    <a:pt x="103505" y="215237"/>
                    <a:pt x="96676" y="213797"/>
                    <a:pt x="89848" y="211638"/>
                  </a:cubicBezTo>
                  <a:lnTo>
                    <a:pt x="79425" y="232514"/>
                  </a:lnTo>
                  <a:lnTo>
                    <a:pt x="52830" y="219196"/>
                  </a:lnTo>
                  <a:lnTo>
                    <a:pt x="63612" y="198321"/>
                  </a:lnTo>
                  <a:cubicBezTo>
                    <a:pt x="57862" y="194361"/>
                    <a:pt x="52830" y="189682"/>
                    <a:pt x="48158" y="184643"/>
                  </a:cubicBezTo>
                  <a:lnTo>
                    <a:pt x="28392" y="197601"/>
                  </a:lnTo>
                  <a:lnTo>
                    <a:pt x="12219" y="172406"/>
                  </a:lnTo>
                  <a:lnTo>
                    <a:pt x="31626" y="159448"/>
                  </a:lnTo>
                  <a:cubicBezTo>
                    <a:pt x="29110" y="153330"/>
                    <a:pt x="26954" y="146851"/>
                    <a:pt x="25516" y="140012"/>
                  </a:cubicBezTo>
                  <a:lnTo>
                    <a:pt x="1797" y="141092"/>
                  </a:lnTo>
                  <a:lnTo>
                    <a:pt x="0" y="111578"/>
                  </a:lnTo>
                  <a:lnTo>
                    <a:pt x="23719" y="110138"/>
                  </a:lnTo>
                  <a:cubicBezTo>
                    <a:pt x="24438" y="103299"/>
                    <a:pt x="25876" y="96461"/>
                    <a:pt x="27673" y="89982"/>
                  </a:cubicBezTo>
                  <a:lnTo>
                    <a:pt x="6828" y="79184"/>
                  </a:lnTo>
                  <a:lnTo>
                    <a:pt x="20126" y="52909"/>
                  </a:lnTo>
                  <a:lnTo>
                    <a:pt x="41330" y="63347"/>
                  </a:lnTo>
                  <a:cubicBezTo>
                    <a:pt x="45283" y="57588"/>
                    <a:pt x="49955" y="52549"/>
                    <a:pt x="54986" y="47870"/>
                  </a:cubicBezTo>
                  <a:lnTo>
                    <a:pt x="42048" y="28434"/>
                  </a:lnTo>
                  <a:lnTo>
                    <a:pt x="67206" y="11877"/>
                  </a:lnTo>
                  <a:lnTo>
                    <a:pt x="79784" y="31674"/>
                  </a:lnTo>
                  <a:cubicBezTo>
                    <a:pt x="85894" y="28794"/>
                    <a:pt x="92723" y="26635"/>
                    <a:pt x="99551" y="25195"/>
                  </a:cubicBezTo>
                  <a:lnTo>
                    <a:pt x="98114" y="180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DFD53FC1-1E3E-5749-B6F8-B06A72897154}"/>
                </a:ext>
              </a:extLst>
            </p:cNvPr>
            <p:cNvSpPr/>
            <p:nvPr userDrawn="1"/>
          </p:nvSpPr>
          <p:spPr>
            <a:xfrm>
              <a:off x="-1" y="-1"/>
              <a:ext cx="879320" cy="380734"/>
            </a:xfrm>
            <a:custGeom>
              <a:avLst/>
              <a:gdLst>
                <a:gd name="connsiteX0" fmla="*/ 320198 w 879320"/>
                <a:gd name="connsiteY0" fmla="*/ 1 h 380734"/>
                <a:gd name="connsiteX1" fmla="*/ 482377 w 879320"/>
                <a:gd name="connsiteY1" fmla="*/ 1 h 380734"/>
                <a:gd name="connsiteX2" fmla="*/ 458583 w 879320"/>
                <a:gd name="connsiteY2" fmla="*/ 16864 h 380734"/>
                <a:gd name="connsiteX3" fmla="*/ 352356 w 879320"/>
                <a:gd name="connsiteY3" fmla="*/ 20254 h 380734"/>
                <a:gd name="connsiteX4" fmla="*/ 0 w 879320"/>
                <a:gd name="connsiteY4" fmla="*/ 0 h 380734"/>
                <a:gd name="connsiteX5" fmla="*/ 151399 w 879320"/>
                <a:gd name="connsiteY5" fmla="*/ 0 h 380734"/>
                <a:gd name="connsiteX6" fmla="*/ 152367 w 879320"/>
                <a:gd name="connsiteY6" fmla="*/ 2850 h 380734"/>
                <a:gd name="connsiteX7" fmla="*/ 305118 w 879320"/>
                <a:gd name="connsiteY7" fmla="*/ 146601 h 380734"/>
                <a:gd name="connsiteX8" fmla="*/ 633770 w 879320"/>
                <a:gd name="connsiteY8" fmla="*/ 37025 h 380734"/>
                <a:gd name="connsiteX9" fmla="*/ 652236 w 879320"/>
                <a:gd name="connsiteY9" fmla="*/ 0 h 380734"/>
                <a:gd name="connsiteX10" fmla="*/ 863615 w 879320"/>
                <a:gd name="connsiteY10" fmla="*/ 0 h 380734"/>
                <a:gd name="connsiteX11" fmla="*/ 879320 w 879320"/>
                <a:gd name="connsiteY11" fmla="*/ 5952 h 380734"/>
                <a:gd name="connsiteX12" fmla="*/ 836156 w 879320"/>
                <a:gd name="connsiteY12" fmla="*/ 119848 h 380734"/>
                <a:gd name="connsiteX13" fmla="*/ 746063 w 879320"/>
                <a:gd name="connsiteY13" fmla="*/ 85705 h 380734"/>
                <a:gd name="connsiteX14" fmla="*/ 696590 w 879320"/>
                <a:gd name="connsiteY14" fmla="*/ 154430 h 380734"/>
                <a:gd name="connsiteX15" fmla="*/ 757531 w 879320"/>
                <a:gd name="connsiteY15" fmla="*/ 228909 h 380734"/>
                <a:gd name="connsiteX16" fmla="*/ 663292 w 879320"/>
                <a:gd name="connsiteY16" fmla="*/ 306002 h 380734"/>
                <a:gd name="connsiteX17" fmla="*/ 602351 w 879320"/>
                <a:gd name="connsiteY17" fmla="*/ 231522 h 380734"/>
                <a:gd name="connsiteX18" fmla="*/ 525105 w 879320"/>
                <a:gd name="connsiteY18" fmla="*/ 266299 h 380734"/>
                <a:gd name="connsiteX19" fmla="*/ 540505 w 879320"/>
                <a:gd name="connsiteY19" fmla="*/ 361282 h 380734"/>
                <a:gd name="connsiteX20" fmla="*/ 420299 w 879320"/>
                <a:gd name="connsiteY20" fmla="*/ 380734 h 380734"/>
                <a:gd name="connsiteX21" fmla="*/ 404899 w 879320"/>
                <a:gd name="connsiteY21" fmla="*/ 285752 h 380734"/>
                <a:gd name="connsiteX22" fmla="*/ 320712 w 879320"/>
                <a:gd name="connsiteY22" fmla="*/ 277029 h 380734"/>
                <a:gd name="connsiteX23" fmla="*/ 286497 w 879320"/>
                <a:gd name="connsiteY23" fmla="*/ 367310 h 380734"/>
                <a:gd name="connsiteX24" fmla="*/ 172784 w 879320"/>
                <a:gd name="connsiteY24" fmla="*/ 324214 h 380734"/>
                <a:gd name="connsiteX25" fmla="*/ 206998 w 879320"/>
                <a:gd name="connsiteY25" fmla="*/ 233933 h 380734"/>
                <a:gd name="connsiteX26" fmla="*/ 138175 w 879320"/>
                <a:gd name="connsiteY26" fmla="*/ 184668 h 380734"/>
                <a:gd name="connsiteX27" fmla="*/ 63482 w 879320"/>
                <a:gd name="connsiteY27" fmla="*/ 245507 h 380734"/>
                <a:gd name="connsiteX28" fmla="*/ 0 w 879320"/>
                <a:gd name="connsiteY28" fmla="*/ 167937 h 380734"/>
                <a:gd name="connsiteX29" fmla="*/ 0 w 879320"/>
                <a:gd name="connsiteY29" fmla="*/ 140164 h 380734"/>
                <a:gd name="connsiteX30" fmla="*/ 61055 w 879320"/>
                <a:gd name="connsiteY30" fmla="*/ 90433 h 380734"/>
                <a:gd name="connsiteX31" fmla="*/ 26260 w 879320"/>
                <a:gd name="connsiteY31" fmla="*/ 13195 h 380734"/>
                <a:gd name="connsiteX32" fmla="*/ 0 w 879320"/>
                <a:gd name="connsiteY32" fmla="*/ 17470 h 38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79320" h="380734">
                  <a:moveTo>
                    <a:pt x="320198" y="1"/>
                  </a:moveTo>
                  <a:lnTo>
                    <a:pt x="482377" y="1"/>
                  </a:lnTo>
                  <a:lnTo>
                    <a:pt x="458583" y="16864"/>
                  </a:lnTo>
                  <a:cubicBezTo>
                    <a:pt x="426139" y="31534"/>
                    <a:pt x="388153" y="33821"/>
                    <a:pt x="352356" y="20254"/>
                  </a:cubicBezTo>
                  <a:close/>
                  <a:moveTo>
                    <a:pt x="0" y="0"/>
                  </a:moveTo>
                  <a:lnTo>
                    <a:pt x="151399" y="0"/>
                  </a:lnTo>
                  <a:lnTo>
                    <a:pt x="152367" y="2850"/>
                  </a:lnTo>
                  <a:cubicBezTo>
                    <a:pt x="181163" y="66821"/>
                    <a:pt x="234361" y="119785"/>
                    <a:pt x="305118" y="146601"/>
                  </a:cubicBezTo>
                  <a:cubicBezTo>
                    <a:pt x="428944" y="193528"/>
                    <a:pt x="565574" y="144850"/>
                    <a:pt x="633770" y="37025"/>
                  </a:cubicBezTo>
                  <a:lnTo>
                    <a:pt x="652236" y="0"/>
                  </a:lnTo>
                  <a:lnTo>
                    <a:pt x="863615" y="0"/>
                  </a:lnTo>
                  <a:lnTo>
                    <a:pt x="879320" y="5952"/>
                  </a:lnTo>
                  <a:lnTo>
                    <a:pt x="836156" y="119848"/>
                  </a:lnTo>
                  <a:lnTo>
                    <a:pt x="746063" y="85705"/>
                  </a:lnTo>
                  <a:cubicBezTo>
                    <a:pt x="731824" y="110661"/>
                    <a:pt x="715263" y="133543"/>
                    <a:pt x="696590" y="154430"/>
                  </a:cubicBezTo>
                  <a:lnTo>
                    <a:pt x="757531" y="228909"/>
                  </a:lnTo>
                  <a:lnTo>
                    <a:pt x="663292" y="306002"/>
                  </a:lnTo>
                  <a:lnTo>
                    <a:pt x="602351" y="231522"/>
                  </a:lnTo>
                  <a:cubicBezTo>
                    <a:pt x="577788" y="245874"/>
                    <a:pt x="552135" y="257423"/>
                    <a:pt x="525105" y="266299"/>
                  </a:cubicBezTo>
                  <a:lnTo>
                    <a:pt x="540505" y="361282"/>
                  </a:lnTo>
                  <a:lnTo>
                    <a:pt x="420299" y="380734"/>
                  </a:lnTo>
                  <a:lnTo>
                    <a:pt x="404899" y="285752"/>
                  </a:lnTo>
                  <a:cubicBezTo>
                    <a:pt x="376800" y="286096"/>
                    <a:pt x="348763" y="283119"/>
                    <a:pt x="320712" y="277029"/>
                  </a:cubicBezTo>
                  <a:lnTo>
                    <a:pt x="286497" y="367310"/>
                  </a:lnTo>
                  <a:lnTo>
                    <a:pt x="172784" y="324214"/>
                  </a:lnTo>
                  <a:lnTo>
                    <a:pt x="206998" y="233933"/>
                  </a:lnTo>
                  <a:cubicBezTo>
                    <a:pt x="181956" y="219902"/>
                    <a:pt x="158989" y="203550"/>
                    <a:pt x="138175" y="184668"/>
                  </a:cubicBezTo>
                  <a:lnTo>
                    <a:pt x="63482" y="245507"/>
                  </a:lnTo>
                  <a:lnTo>
                    <a:pt x="0" y="167937"/>
                  </a:lnTo>
                  <a:lnTo>
                    <a:pt x="0" y="140164"/>
                  </a:lnTo>
                  <a:lnTo>
                    <a:pt x="61055" y="90433"/>
                  </a:lnTo>
                  <a:cubicBezTo>
                    <a:pt x="46697" y="65872"/>
                    <a:pt x="34933" y="40143"/>
                    <a:pt x="26260" y="13195"/>
                  </a:cubicBezTo>
                  <a:lnTo>
                    <a:pt x="0" y="17470"/>
                  </a:lnTo>
                  <a:close/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B9B1903E-034D-3446-B07F-1E20D22CC793}"/>
                </a:ext>
              </a:extLst>
            </p:cNvPr>
            <p:cNvSpPr/>
            <p:nvPr userDrawn="1"/>
          </p:nvSpPr>
          <p:spPr>
            <a:xfrm>
              <a:off x="954290" y="0"/>
              <a:ext cx="368850" cy="248776"/>
            </a:xfrm>
            <a:custGeom>
              <a:avLst/>
              <a:gdLst>
                <a:gd name="connsiteX0" fmla="*/ 12888 w 368850"/>
                <a:gd name="connsiteY0" fmla="*/ 0 h 248776"/>
                <a:gd name="connsiteX1" fmla="*/ 105610 w 368850"/>
                <a:gd name="connsiteY1" fmla="*/ 0 h 248776"/>
                <a:gd name="connsiteX2" fmla="*/ 88083 w 368850"/>
                <a:gd name="connsiteY2" fmla="*/ 27894 h 248776"/>
                <a:gd name="connsiteX3" fmla="*/ 147888 w 368850"/>
                <a:gd name="connsiteY3" fmla="*/ 160693 h 248776"/>
                <a:gd name="connsiteX4" fmla="*/ 280688 w 368850"/>
                <a:gd name="connsiteY4" fmla="*/ 100887 h 248776"/>
                <a:gd name="connsiteX5" fmla="*/ 278331 w 368850"/>
                <a:gd name="connsiteY5" fmla="*/ 22082 h 248776"/>
                <a:gd name="connsiteX6" fmla="*/ 262709 w 368850"/>
                <a:gd name="connsiteY6" fmla="*/ 0 h 248776"/>
                <a:gd name="connsiteX7" fmla="*/ 317653 w 368850"/>
                <a:gd name="connsiteY7" fmla="*/ 0 h 248776"/>
                <a:gd name="connsiteX8" fmla="*/ 325688 w 368850"/>
                <a:gd name="connsiteY8" fmla="*/ 18080 h 248776"/>
                <a:gd name="connsiteX9" fmla="*/ 361555 w 368850"/>
                <a:gd name="connsiteY9" fmla="*/ 12322 h 248776"/>
                <a:gd name="connsiteX10" fmla="*/ 368850 w 368850"/>
                <a:gd name="connsiteY10" fmla="*/ 57373 h 248776"/>
                <a:gd name="connsiteX11" fmla="*/ 333191 w 368850"/>
                <a:gd name="connsiteY11" fmla="*/ 63210 h 248776"/>
                <a:gd name="connsiteX12" fmla="*/ 329995 w 368850"/>
                <a:gd name="connsiteY12" fmla="*/ 94967 h 248776"/>
                <a:gd name="connsiteX13" fmla="*/ 363837 w 368850"/>
                <a:gd name="connsiteY13" fmla="*/ 107792 h 248776"/>
                <a:gd name="connsiteX14" fmla="*/ 347607 w 368850"/>
                <a:gd name="connsiteY14" fmla="*/ 150617 h 248776"/>
                <a:gd name="connsiteX15" fmla="*/ 313766 w 368850"/>
                <a:gd name="connsiteY15" fmla="*/ 137791 h 248776"/>
                <a:gd name="connsiteX16" fmla="*/ 295111 w 368850"/>
                <a:gd name="connsiteY16" fmla="*/ 163690 h 248776"/>
                <a:gd name="connsiteX17" fmla="*/ 317944 w 368850"/>
                <a:gd name="connsiteY17" fmla="*/ 191694 h 248776"/>
                <a:gd name="connsiteX18" fmla="*/ 282624 w 368850"/>
                <a:gd name="connsiteY18" fmla="*/ 220594 h 248776"/>
                <a:gd name="connsiteX19" fmla="*/ 259582 w 368850"/>
                <a:gd name="connsiteY19" fmla="*/ 192511 h 248776"/>
                <a:gd name="connsiteX20" fmla="*/ 230696 w 368850"/>
                <a:gd name="connsiteY20" fmla="*/ 205693 h 248776"/>
                <a:gd name="connsiteX21" fmla="*/ 236454 w 368850"/>
                <a:gd name="connsiteY21" fmla="*/ 241560 h 248776"/>
                <a:gd name="connsiteX22" fmla="*/ 191195 w 368850"/>
                <a:gd name="connsiteY22" fmla="*/ 248776 h 248776"/>
                <a:gd name="connsiteX23" fmla="*/ 185437 w 368850"/>
                <a:gd name="connsiteY23" fmla="*/ 212908 h 248776"/>
                <a:gd name="connsiteX24" fmla="*/ 153888 w 368850"/>
                <a:gd name="connsiteY24" fmla="*/ 209791 h 248776"/>
                <a:gd name="connsiteX25" fmla="*/ 140984 w 368850"/>
                <a:gd name="connsiteY25" fmla="*/ 243842 h 248776"/>
                <a:gd name="connsiteX26" fmla="*/ 98159 w 368850"/>
                <a:gd name="connsiteY26" fmla="*/ 227612 h 248776"/>
                <a:gd name="connsiteX27" fmla="*/ 111064 w 368850"/>
                <a:gd name="connsiteY27" fmla="*/ 193562 h 248776"/>
                <a:gd name="connsiteX28" fmla="*/ 85165 w 368850"/>
                <a:gd name="connsiteY28" fmla="*/ 174907 h 248776"/>
                <a:gd name="connsiteX29" fmla="*/ 56872 w 368850"/>
                <a:gd name="connsiteY29" fmla="*/ 197870 h 248776"/>
                <a:gd name="connsiteX30" fmla="*/ 27972 w 368850"/>
                <a:gd name="connsiteY30" fmla="*/ 162550 h 248776"/>
                <a:gd name="connsiteX31" fmla="*/ 56056 w 368850"/>
                <a:gd name="connsiteY31" fmla="*/ 139507 h 248776"/>
                <a:gd name="connsiteX32" fmla="*/ 42874 w 368850"/>
                <a:gd name="connsiteY32" fmla="*/ 110622 h 248776"/>
                <a:gd name="connsiteX33" fmla="*/ 7215 w 368850"/>
                <a:gd name="connsiteY33" fmla="*/ 116459 h 248776"/>
                <a:gd name="connsiteX34" fmla="*/ 0 w 368850"/>
                <a:gd name="connsiteY34" fmla="*/ 71200 h 248776"/>
                <a:gd name="connsiteX35" fmla="*/ 35658 w 368850"/>
                <a:gd name="connsiteY35" fmla="*/ 65362 h 248776"/>
                <a:gd name="connsiteX36" fmla="*/ 39063 w 368850"/>
                <a:gd name="connsiteY36" fmla="*/ 33684 h 248776"/>
                <a:gd name="connsiteX37" fmla="*/ 5013 w 368850"/>
                <a:gd name="connsiteY37" fmla="*/ 20780 h 248776"/>
                <a:gd name="connsiteX38" fmla="*/ 12888 w 368850"/>
                <a:gd name="connsiteY38" fmla="*/ 0 h 248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8850" h="248776">
                  <a:moveTo>
                    <a:pt x="12888" y="0"/>
                  </a:moveTo>
                  <a:lnTo>
                    <a:pt x="105610" y="0"/>
                  </a:lnTo>
                  <a:lnTo>
                    <a:pt x="88083" y="27894"/>
                  </a:lnTo>
                  <a:cubicBezTo>
                    <a:pt x="67974" y="80954"/>
                    <a:pt x="94619" y="140505"/>
                    <a:pt x="147888" y="160693"/>
                  </a:cubicBezTo>
                  <a:cubicBezTo>
                    <a:pt x="201158" y="180881"/>
                    <a:pt x="260579" y="153948"/>
                    <a:pt x="280688" y="100887"/>
                  </a:cubicBezTo>
                  <a:cubicBezTo>
                    <a:pt x="290782" y="74253"/>
                    <a:pt x="289148" y="46100"/>
                    <a:pt x="278331" y="22082"/>
                  </a:cubicBezTo>
                  <a:lnTo>
                    <a:pt x="262709" y="0"/>
                  </a:lnTo>
                  <a:lnTo>
                    <a:pt x="317653" y="0"/>
                  </a:lnTo>
                  <a:lnTo>
                    <a:pt x="325688" y="18080"/>
                  </a:lnTo>
                  <a:lnTo>
                    <a:pt x="361555" y="12322"/>
                  </a:lnTo>
                  <a:lnTo>
                    <a:pt x="368850" y="57373"/>
                  </a:lnTo>
                  <a:lnTo>
                    <a:pt x="333191" y="63210"/>
                  </a:lnTo>
                  <a:cubicBezTo>
                    <a:pt x="333180" y="73956"/>
                    <a:pt x="332124" y="84306"/>
                    <a:pt x="329995" y="94967"/>
                  </a:cubicBezTo>
                  <a:lnTo>
                    <a:pt x="363837" y="107792"/>
                  </a:lnTo>
                  <a:lnTo>
                    <a:pt x="347607" y="150617"/>
                  </a:lnTo>
                  <a:lnTo>
                    <a:pt x="313766" y="137791"/>
                  </a:lnTo>
                  <a:cubicBezTo>
                    <a:pt x="308294" y="147185"/>
                    <a:pt x="302146" y="155844"/>
                    <a:pt x="295111" y="163690"/>
                  </a:cubicBezTo>
                  <a:lnTo>
                    <a:pt x="317944" y="191694"/>
                  </a:lnTo>
                  <a:lnTo>
                    <a:pt x="282624" y="220594"/>
                  </a:lnTo>
                  <a:lnTo>
                    <a:pt x="259582" y="192511"/>
                  </a:lnTo>
                  <a:cubicBezTo>
                    <a:pt x="250306" y="198074"/>
                    <a:pt x="240800" y="202355"/>
                    <a:pt x="230696" y="205693"/>
                  </a:cubicBezTo>
                  <a:lnTo>
                    <a:pt x="236454" y="241560"/>
                  </a:lnTo>
                  <a:lnTo>
                    <a:pt x="191195" y="248776"/>
                  </a:lnTo>
                  <a:lnTo>
                    <a:pt x="185437" y="212908"/>
                  </a:lnTo>
                  <a:cubicBezTo>
                    <a:pt x="174899" y="212976"/>
                    <a:pt x="164261" y="212050"/>
                    <a:pt x="153888" y="209791"/>
                  </a:cubicBezTo>
                  <a:lnTo>
                    <a:pt x="140984" y="243842"/>
                  </a:lnTo>
                  <a:lnTo>
                    <a:pt x="98159" y="227612"/>
                  </a:lnTo>
                  <a:lnTo>
                    <a:pt x="111064" y="193562"/>
                  </a:lnTo>
                  <a:cubicBezTo>
                    <a:pt x="101591" y="188299"/>
                    <a:pt x="92802" y="181863"/>
                    <a:pt x="85165" y="174907"/>
                  </a:cubicBezTo>
                  <a:lnTo>
                    <a:pt x="56872" y="197870"/>
                  </a:lnTo>
                  <a:lnTo>
                    <a:pt x="27972" y="162550"/>
                  </a:lnTo>
                  <a:lnTo>
                    <a:pt x="56056" y="139507"/>
                  </a:lnTo>
                  <a:cubicBezTo>
                    <a:pt x="50702" y="130311"/>
                    <a:pt x="46212" y="120726"/>
                    <a:pt x="42874" y="110622"/>
                  </a:cubicBezTo>
                  <a:lnTo>
                    <a:pt x="7215" y="116459"/>
                  </a:lnTo>
                  <a:lnTo>
                    <a:pt x="0" y="71200"/>
                  </a:lnTo>
                  <a:lnTo>
                    <a:pt x="35658" y="65362"/>
                  </a:lnTo>
                  <a:cubicBezTo>
                    <a:pt x="35590" y="54825"/>
                    <a:pt x="36725" y="44266"/>
                    <a:pt x="39063" y="33684"/>
                  </a:cubicBezTo>
                  <a:lnTo>
                    <a:pt x="5013" y="20780"/>
                  </a:lnTo>
                  <a:lnTo>
                    <a:pt x="12888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F93C8D43-CFF5-0C47-9997-BEFA6E9B210C}"/>
                </a:ext>
              </a:extLst>
            </p:cNvPr>
            <p:cNvSpPr/>
            <p:nvPr userDrawn="1"/>
          </p:nvSpPr>
          <p:spPr>
            <a:xfrm>
              <a:off x="1" y="280516"/>
              <a:ext cx="340625" cy="722170"/>
            </a:xfrm>
            <a:custGeom>
              <a:avLst/>
              <a:gdLst>
                <a:gd name="connsiteX0" fmla="*/ 59628 w 340625"/>
                <a:gd name="connsiteY0" fmla="*/ 0 h 722170"/>
                <a:gd name="connsiteX1" fmla="*/ 157835 w 340625"/>
                <a:gd name="connsiteY1" fmla="*/ 37218 h 722170"/>
                <a:gd name="connsiteX2" fmla="*/ 118727 w 340625"/>
                <a:gd name="connsiteY2" fmla="*/ 140409 h 722170"/>
                <a:gd name="connsiteX3" fmla="*/ 193621 w 340625"/>
                <a:gd name="connsiteY3" fmla="*/ 212031 h 722170"/>
                <a:gd name="connsiteX4" fmla="*/ 293179 w 340625"/>
                <a:gd name="connsiteY4" fmla="*/ 166867 h 722170"/>
                <a:gd name="connsiteX5" fmla="*/ 336477 w 340625"/>
                <a:gd name="connsiteY5" fmla="*/ 262588 h 722170"/>
                <a:gd name="connsiteX6" fmla="*/ 235061 w 340625"/>
                <a:gd name="connsiteY6" fmla="*/ 308242 h 722170"/>
                <a:gd name="connsiteX7" fmla="*/ 237403 w 340625"/>
                <a:gd name="connsiteY7" fmla="*/ 404208 h 722170"/>
                <a:gd name="connsiteX8" fmla="*/ 340625 w 340625"/>
                <a:gd name="connsiteY8" fmla="*/ 443327 h 722170"/>
                <a:gd name="connsiteX9" fmla="*/ 303418 w 340625"/>
                <a:gd name="connsiteY9" fmla="*/ 541504 h 722170"/>
                <a:gd name="connsiteX10" fmla="*/ 200196 w 340625"/>
                <a:gd name="connsiteY10" fmla="*/ 502385 h 722170"/>
                <a:gd name="connsiteX11" fmla="*/ 131850 w 340625"/>
                <a:gd name="connsiteY11" fmla="*/ 574906 h 722170"/>
                <a:gd name="connsiteX12" fmla="*/ 178703 w 340625"/>
                <a:gd name="connsiteY12" fmla="*/ 678901 h 722170"/>
                <a:gd name="connsiteX13" fmla="*/ 82969 w 340625"/>
                <a:gd name="connsiteY13" fmla="*/ 722170 h 722170"/>
                <a:gd name="connsiteX14" fmla="*/ 36325 w 340625"/>
                <a:gd name="connsiteY14" fmla="*/ 618254 h 722170"/>
                <a:gd name="connsiteX15" fmla="*/ 0 w 340625"/>
                <a:gd name="connsiteY15" fmla="*/ 622923 h 722170"/>
                <a:gd name="connsiteX16" fmla="*/ 0 w 340625"/>
                <a:gd name="connsiteY16" fmla="*/ 515862 h 722170"/>
                <a:gd name="connsiteX17" fmla="*/ 43005 w 340625"/>
                <a:gd name="connsiteY17" fmla="*/ 505730 h 722170"/>
                <a:gd name="connsiteX18" fmla="*/ 125607 w 340625"/>
                <a:gd name="connsiteY18" fmla="*/ 417978 h 722170"/>
                <a:gd name="connsiteX19" fmla="*/ 34316 w 340625"/>
                <a:gd name="connsiteY19" fmla="*/ 214964 h 722170"/>
                <a:gd name="connsiteX20" fmla="*/ 0 w 340625"/>
                <a:gd name="connsiteY20" fmla="*/ 209382 h 722170"/>
                <a:gd name="connsiteX21" fmla="*/ 0 w 340625"/>
                <a:gd name="connsiteY21" fmla="*/ 101911 h 722170"/>
                <a:gd name="connsiteX22" fmla="*/ 20520 w 340625"/>
                <a:gd name="connsiteY22" fmla="*/ 103190 h 722170"/>
                <a:gd name="connsiteX23" fmla="*/ 59628 w 340625"/>
                <a:gd name="connsiteY23" fmla="*/ 0 h 722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40625" h="722170">
                  <a:moveTo>
                    <a:pt x="59628" y="0"/>
                  </a:moveTo>
                  <a:lnTo>
                    <a:pt x="157835" y="37218"/>
                  </a:lnTo>
                  <a:lnTo>
                    <a:pt x="118727" y="140409"/>
                  </a:lnTo>
                  <a:cubicBezTo>
                    <a:pt x="148582" y="159368"/>
                    <a:pt x="173971" y="183801"/>
                    <a:pt x="193621" y="212031"/>
                  </a:cubicBezTo>
                  <a:lnTo>
                    <a:pt x="293179" y="166867"/>
                  </a:lnTo>
                  <a:lnTo>
                    <a:pt x="336477" y="262588"/>
                  </a:lnTo>
                  <a:lnTo>
                    <a:pt x="235061" y="308242"/>
                  </a:lnTo>
                  <a:cubicBezTo>
                    <a:pt x="241650" y="339406"/>
                    <a:pt x="242743" y="371831"/>
                    <a:pt x="237403" y="404208"/>
                  </a:cubicBezTo>
                  <a:lnTo>
                    <a:pt x="340625" y="443327"/>
                  </a:lnTo>
                  <a:lnTo>
                    <a:pt x="303418" y="541504"/>
                  </a:lnTo>
                  <a:lnTo>
                    <a:pt x="200196" y="502385"/>
                  </a:lnTo>
                  <a:cubicBezTo>
                    <a:pt x="182053" y="531342"/>
                    <a:pt x="158642" y="555915"/>
                    <a:pt x="131850" y="574906"/>
                  </a:cubicBezTo>
                  <a:lnTo>
                    <a:pt x="178703" y="678901"/>
                  </a:lnTo>
                  <a:lnTo>
                    <a:pt x="82969" y="722170"/>
                  </a:lnTo>
                  <a:lnTo>
                    <a:pt x="36325" y="618254"/>
                  </a:lnTo>
                  <a:lnTo>
                    <a:pt x="0" y="622923"/>
                  </a:lnTo>
                  <a:lnTo>
                    <a:pt x="0" y="515862"/>
                  </a:lnTo>
                  <a:lnTo>
                    <a:pt x="43005" y="505730"/>
                  </a:lnTo>
                  <a:cubicBezTo>
                    <a:pt x="79678" y="489200"/>
                    <a:pt x="110066" y="458672"/>
                    <a:pt x="125607" y="417978"/>
                  </a:cubicBezTo>
                  <a:cubicBezTo>
                    <a:pt x="156193" y="336642"/>
                    <a:pt x="115519" y="245977"/>
                    <a:pt x="34316" y="214964"/>
                  </a:cubicBezTo>
                  <a:lnTo>
                    <a:pt x="0" y="209382"/>
                  </a:lnTo>
                  <a:lnTo>
                    <a:pt x="0" y="101911"/>
                  </a:lnTo>
                  <a:lnTo>
                    <a:pt x="20520" y="103190"/>
                  </a:lnTo>
                  <a:lnTo>
                    <a:pt x="59628" y="0"/>
                  </a:lnTo>
                  <a:close/>
                </a:path>
              </a:pathLst>
            </a:custGeom>
            <a:solidFill>
              <a:schemeClr val="accent5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C0E315D7-F98D-7B45-A33C-240C27AA7345}"/>
                </a:ext>
              </a:extLst>
            </p:cNvPr>
            <p:cNvSpPr/>
            <p:nvPr userDrawn="1"/>
          </p:nvSpPr>
          <p:spPr>
            <a:xfrm>
              <a:off x="0" y="992497"/>
              <a:ext cx="686577" cy="717367"/>
            </a:xfrm>
            <a:custGeom>
              <a:avLst/>
              <a:gdLst>
                <a:gd name="connsiteX0" fmla="*/ 314767 w 686577"/>
                <a:gd name="connsiteY0" fmla="*/ 0 h 717367"/>
                <a:gd name="connsiteX1" fmla="*/ 326078 w 686577"/>
                <a:gd name="connsiteY1" fmla="*/ 69733 h 717367"/>
                <a:gd name="connsiteX2" fmla="*/ 387542 w 686577"/>
                <a:gd name="connsiteY2" fmla="*/ 75829 h 717367"/>
                <a:gd name="connsiteX3" fmla="*/ 412554 w 686577"/>
                <a:gd name="connsiteY3" fmla="*/ 9830 h 717367"/>
                <a:gd name="connsiteX4" fmla="*/ 495888 w 686577"/>
                <a:gd name="connsiteY4" fmla="*/ 41412 h 717367"/>
                <a:gd name="connsiteX5" fmla="*/ 470876 w 686577"/>
                <a:gd name="connsiteY5" fmla="*/ 107411 h 717367"/>
                <a:gd name="connsiteX6" fmla="*/ 521151 w 686577"/>
                <a:gd name="connsiteY6" fmla="*/ 143662 h 717367"/>
                <a:gd name="connsiteX7" fmla="*/ 575838 w 686577"/>
                <a:gd name="connsiteY7" fmla="*/ 98941 h 717367"/>
                <a:gd name="connsiteX8" fmla="*/ 632063 w 686577"/>
                <a:gd name="connsiteY8" fmla="*/ 168020 h 717367"/>
                <a:gd name="connsiteX9" fmla="*/ 577455 w 686577"/>
                <a:gd name="connsiteY9" fmla="*/ 212532 h 717367"/>
                <a:gd name="connsiteX10" fmla="*/ 603086 w 686577"/>
                <a:gd name="connsiteY10" fmla="*/ 269061 h 717367"/>
                <a:gd name="connsiteX11" fmla="*/ 672402 w 686577"/>
                <a:gd name="connsiteY11" fmla="*/ 257591 h 717367"/>
                <a:gd name="connsiteX12" fmla="*/ 686577 w 686577"/>
                <a:gd name="connsiteY12" fmla="*/ 345607 h 717367"/>
                <a:gd name="connsiteX13" fmla="*/ 617132 w 686577"/>
                <a:gd name="connsiteY13" fmla="*/ 356789 h 717367"/>
                <a:gd name="connsiteX14" fmla="*/ 610957 w 686577"/>
                <a:gd name="connsiteY14" fmla="*/ 418462 h 717367"/>
                <a:gd name="connsiteX15" fmla="*/ 676747 w 686577"/>
                <a:gd name="connsiteY15" fmla="*/ 443395 h 717367"/>
                <a:gd name="connsiteX16" fmla="*/ 645165 w 686577"/>
                <a:gd name="connsiteY16" fmla="*/ 526729 h 717367"/>
                <a:gd name="connsiteX17" fmla="*/ 579375 w 686577"/>
                <a:gd name="connsiteY17" fmla="*/ 501796 h 717367"/>
                <a:gd name="connsiteX18" fmla="*/ 543124 w 686577"/>
                <a:gd name="connsiteY18" fmla="*/ 552071 h 717367"/>
                <a:gd name="connsiteX19" fmla="*/ 587715 w 686577"/>
                <a:gd name="connsiteY19" fmla="*/ 606470 h 717367"/>
                <a:gd name="connsiteX20" fmla="*/ 518924 w 686577"/>
                <a:gd name="connsiteY20" fmla="*/ 662566 h 717367"/>
                <a:gd name="connsiteX21" fmla="*/ 474463 w 686577"/>
                <a:gd name="connsiteY21" fmla="*/ 608454 h 717367"/>
                <a:gd name="connsiteX22" fmla="*/ 417883 w 686577"/>
                <a:gd name="connsiteY22" fmla="*/ 633588 h 717367"/>
                <a:gd name="connsiteX23" fmla="*/ 429274 w 686577"/>
                <a:gd name="connsiteY23" fmla="*/ 703113 h 717367"/>
                <a:gd name="connsiteX24" fmla="*/ 341467 w 686577"/>
                <a:gd name="connsiteY24" fmla="*/ 717367 h 717367"/>
                <a:gd name="connsiteX25" fmla="*/ 330076 w 686577"/>
                <a:gd name="connsiteY25" fmla="*/ 647843 h 717367"/>
                <a:gd name="connsiteX26" fmla="*/ 268482 w 686577"/>
                <a:gd name="connsiteY26" fmla="*/ 641459 h 717367"/>
                <a:gd name="connsiteX27" fmla="*/ 243470 w 686577"/>
                <a:gd name="connsiteY27" fmla="*/ 707458 h 717367"/>
                <a:gd name="connsiteX28" fmla="*/ 160136 w 686577"/>
                <a:gd name="connsiteY28" fmla="*/ 675876 h 717367"/>
                <a:gd name="connsiteX29" fmla="*/ 185148 w 686577"/>
                <a:gd name="connsiteY29" fmla="*/ 609877 h 717367"/>
                <a:gd name="connsiteX30" fmla="*/ 135003 w 686577"/>
                <a:gd name="connsiteY30" fmla="*/ 573914 h 717367"/>
                <a:gd name="connsiteX31" fmla="*/ 80395 w 686577"/>
                <a:gd name="connsiteY31" fmla="*/ 618426 h 717367"/>
                <a:gd name="connsiteX32" fmla="*/ 23882 w 686577"/>
                <a:gd name="connsiteY32" fmla="*/ 549477 h 717367"/>
                <a:gd name="connsiteX33" fmla="*/ 78490 w 686577"/>
                <a:gd name="connsiteY33" fmla="*/ 504965 h 717367"/>
                <a:gd name="connsiteX34" fmla="*/ 52989 w 686577"/>
                <a:gd name="connsiteY34" fmla="*/ 448724 h 717367"/>
                <a:gd name="connsiteX35" fmla="*/ 0 w 686577"/>
                <a:gd name="connsiteY35" fmla="*/ 457106 h 717367"/>
                <a:gd name="connsiteX36" fmla="*/ 0 w 686577"/>
                <a:gd name="connsiteY36" fmla="*/ 367154 h 717367"/>
                <a:gd name="connsiteX37" fmla="*/ 38734 w 686577"/>
                <a:gd name="connsiteY37" fmla="*/ 360917 h 717367"/>
                <a:gd name="connsiteX38" fmla="*/ 45118 w 686577"/>
                <a:gd name="connsiteY38" fmla="*/ 299323 h 717367"/>
                <a:gd name="connsiteX39" fmla="*/ 0 w 686577"/>
                <a:gd name="connsiteY39" fmla="*/ 282224 h 717367"/>
                <a:gd name="connsiteX40" fmla="*/ 0 w 686577"/>
                <a:gd name="connsiteY40" fmla="*/ 219213 h 717367"/>
                <a:gd name="connsiteX41" fmla="*/ 10701 w 686577"/>
                <a:gd name="connsiteY41" fmla="*/ 190977 h 717367"/>
                <a:gd name="connsiteX42" fmla="*/ 76700 w 686577"/>
                <a:gd name="connsiteY42" fmla="*/ 215989 h 717367"/>
                <a:gd name="connsiteX43" fmla="*/ 112742 w 686577"/>
                <a:gd name="connsiteY43" fmla="*/ 165635 h 717367"/>
                <a:gd name="connsiteX44" fmla="*/ 68230 w 686577"/>
                <a:gd name="connsiteY44" fmla="*/ 111027 h 717367"/>
                <a:gd name="connsiteX45" fmla="*/ 137100 w 686577"/>
                <a:gd name="connsiteY45" fmla="*/ 54722 h 717367"/>
                <a:gd name="connsiteX46" fmla="*/ 181612 w 686577"/>
                <a:gd name="connsiteY46" fmla="*/ 109331 h 717367"/>
                <a:gd name="connsiteX47" fmla="*/ 238062 w 686577"/>
                <a:gd name="connsiteY47" fmla="*/ 83909 h 717367"/>
                <a:gd name="connsiteX48" fmla="*/ 226671 w 686577"/>
                <a:gd name="connsiteY48" fmla="*/ 14384 h 717367"/>
                <a:gd name="connsiteX49" fmla="*/ 314767 w 686577"/>
                <a:gd name="connsiteY49" fmla="*/ 0 h 717367"/>
                <a:gd name="connsiteX50" fmla="*/ 320484 w 686577"/>
                <a:gd name="connsiteY50" fmla="*/ 158508 h 717367"/>
                <a:gd name="connsiteX51" fmla="*/ 140523 w 686577"/>
                <a:gd name="connsiteY51" fmla="*/ 287709 h 717367"/>
                <a:gd name="connsiteX52" fmla="*/ 257156 w 686577"/>
                <a:gd name="connsiteY52" fmla="*/ 545924 h 717367"/>
                <a:gd name="connsiteX53" fmla="*/ 515422 w 686577"/>
                <a:gd name="connsiteY53" fmla="*/ 429788 h 717367"/>
                <a:gd name="connsiteX54" fmla="*/ 399077 w 686577"/>
                <a:gd name="connsiteY54" fmla="*/ 171443 h 717367"/>
                <a:gd name="connsiteX55" fmla="*/ 320484 w 686577"/>
                <a:gd name="connsiteY55" fmla="*/ 158508 h 717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86577" h="717367">
                  <a:moveTo>
                    <a:pt x="314767" y="0"/>
                  </a:moveTo>
                  <a:lnTo>
                    <a:pt x="326078" y="69733"/>
                  </a:lnTo>
                  <a:cubicBezTo>
                    <a:pt x="346443" y="69569"/>
                    <a:pt x="366931" y="71601"/>
                    <a:pt x="387542" y="75829"/>
                  </a:cubicBezTo>
                  <a:lnTo>
                    <a:pt x="412554" y="9830"/>
                  </a:lnTo>
                  <a:lnTo>
                    <a:pt x="495888" y="41412"/>
                  </a:lnTo>
                  <a:lnTo>
                    <a:pt x="470876" y="107411"/>
                  </a:lnTo>
                  <a:cubicBezTo>
                    <a:pt x="489113" y="117905"/>
                    <a:pt x="506010" y="130041"/>
                    <a:pt x="521151" y="143662"/>
                  </a:cubicBezTo>
                  <a:lnTo>
                    <a:pt x="575838" y="98941"/>
                  </a:lnTo>
                  <a:lnTo>
                    <a:pt x="632063" y="168020"/>
                  </a:lnTo>
                  <a:lnTo>
                    <a:pt x="577455" y="212532"/>
                  </a:lnTo>
                  <a:cubicBezTo>
                    <a:pt x="588111" y="230424"/>
                    <a:pt x="596463" y="249353"/>
                    <a:pt x="603086" y="269061"/>
                  </a:cubicBezTo>
                  <a:lnTo>
                    <a:pt x="672402" y="257591"/>
                  </a:lnTo>
                  <a:lnTo>
                    <a:pt x="686577" y="345607"/>
                  </a:lnTo>
                  <a:lnTo>
                    <a:pt x="617132" y="356789"/>
                  </a:lnTo>
                  <a:cubicBezTo>
                    <a:pt x="617505" y="377233"/>
                    <a:pt x="615185" y="397851"/>
                    <a:pt x="610957" y="418462"/>
                  </a:cubicBezTo>
                  <a:lnTo>
                    <a:pt x="676747" y="443395"/>
                  </a:lnTo>
                  <a:lnTo>
                    <a:pt x="645165" y="526729"/>
                  </a:lnTo>
                  <a:lnTo>
                    <a:pt x="579375" y="501796"/>
                  </a:lnTo>
                  <a:cubicBezTo>
                    <a:pt x="568881" y="520032"/>
                    <a:pt x="557033" y="536800"/>
                    <a:pt x="543124" y="552071"/>
                  </a:cubicBezTo>
                  <a:lnTo>
                    <a:pt x="587715" y="606470"/>
                  </a:lnTo>
                  <a:lnTo>
                    <a:pt x="518924" y="662566"/>
                  </a:lnTo>
                  <a:lnTo>
                    <a:pt x="474463" y="608454"/>
                  </a:lnTo>
                  <a:cubicBezTo>
                    <a:pt x="456520" y="618613"/>
                    <a:pt x="437721" y="627253"/>
                    <a:pt x="417883" y="633588"/>
                  </a:cubicBezTo>
                  <a:lnTo>
                    <a:pt x="429274" y="703113"/>
                  </a:lnTo>
                  <a:lnTo>
                    <a:pt x="341467" y="717367"/>
                  </a:lnTo>
                  <a:lnTo>
                    <a:pt x="330076" y="647843"/>
                  </a:lnTo>
                  <a:cubicBezTo>
                    <a:pt x="309711" y="648008"/>
                    <a:pt x="289014" y="645896"/>
                    <a:pt x="268482" y="641459"/>
                  </a:cubicBezTo>
                  <a:lnTo>
                    <a:pt x="243470" y="707458"/>
                  </a:lnTo>
                  <a:lnTo>
                    <a:pt x="160136" y="675876"/>
                  </a:lnTo>
                  <a:lnTo>
                    <a:pt x="185148" y="609877"/>
                  </a:lnTo>
                  <a:cubicBezTo>
                    <a:pt x="166833" y="599592"/>
                    <a:pt x="150144" y="587535"/>
                    <a:pt x="135003" y="573914"/>
                  </a:cubicBezTo>
                  <a:lnTo>
                    <a:pt x="80395" y="618426"/>
                  </a:lnTo>
                  <a:lnTo>
                    <a:pt x="23882" y="549477"/>
                  </a:lnTo>
                  <a:lnTo>
                    <a:pt x="78490" y="504965"/>
                  </a:lnTo>
                  <a:cubicBezTo>
                    <a:pt x="68043" y="487152"/>
                    <a:pt x="59483" y="468144"/>
                    <a:pt x="52989" y="448724"/>
                  </a:cubicBezTo>
                  <a:lnTo>
                    <a:pt x="0" y="457106"/>
                  </a:lnTo>
                  <a:lnTo>
                    <a:pt x="0" y="367154"/>
                  </a:lnTo>
                  <a:lnTo>
                    <a:pt x="38734" y="360917"/>
                  </a:lnTo>
                  <a:cubicBezTo>
                    <a:pt x="38649" y="340343"/>
                    <a:pt x="40681" y="319855"/>
                    <a:pt x="45118" y="299323"/>
                  </a:cubicBezTo>
                  <a:lnTo>
                    <a:pt x="0" y="282224"/>
                  </a:lnTo>
                  <a:lnTo>
                    <a:pt x="0" y="219213"/>
                  </a:lnTo>
                  <a:lnTo>
                    <a:pt x="10701" y="190977"/>
                  </a:lnTo>
                  <a:lnTo>
                    <a:pt x="76700" y="215989"/>
                  </a:lnTo>
                  <a:cubicBezTo>
                    <a:pt x="86985" y="197673"/>
                    <a:pt x="99121" y="180776"/>
                    <a:pt x="112742" y="165635"/>
                  </a:cubicBezTo>
                  <a:lnTo>
                    <a:pt x="68230" y="111027"/>
                  </a:lnTo>
                  <a:lnTo>
                    <a:pt x="137100" y="54722"/>
                  </a:lnTo>
                  <a:lnTo>
                    <a:pt x="181612" y="109331"/>
                  </a:lnTo>
                  <a:cubicBezTo>
                    <a:pt x="199425" y="98884"/>
                    <a:pt x="218433" y="90323"/>
                    <a:pt x="238062" y="83909"/>
                  </a:cubicBezTo>
                  <a:lnTo>
                    <a:pt x="226671" y="14384"/>
                  </a:lnTo>
                  <a:lnTo>
                    <a:pt x="314767" y="0"/>
                  </a:lnTo>
                  <a:close/>
                  <a:moveTo>
                    <a:pt x="320484" y="158508"/>
                  </a:moveTo>
                  <a:cubicBezTo>
                    <a:pt x="242381" y="161456"/>
                    <a:pt x="169909" y="210170"/>
                    <a:pt x="140523" y="287709"/>
                  </a:cubicBezTo>
                  <a:cubicBezTo>
                    <a:pt x="101263" y="391302"/>
                    <a:pt x="153563" y="506664"/>
                    <a:pt x="257156" y="545924"/>
                  </a:cubicBezTo>
                  <a:cubicBezTo>
                    <a:pt x="360540" y="585105"/>
                    <a:pt x="476162" y="533381"/>
                    <a:pt x="515422" y="429788"/>
                  </a:cubicBezTo>
                  <a:cubicBezTo>
                    <a:pt x="554603" y="326404"/>
                    <a:pt x="502461" y="210624"/>
                    <a:pt x="399077" y="171443"/>
                  </a:cubicBezTo>
                  <a:cubicBezTo>
                    <a:pt x="373179" y="161628"/>
                    <a:pt x="346519" y="157526"/>
                    <a:pt x="320484" y="158508"/>
                  </a:cubicBezTo>
                  <a:close/>
                </a:path>
              </a:pathLst>
            </a:cu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D6138AA2-A77F-004E-9E8E-33E521B2E71A}"/>
                </a:ext>
              </a:extLst>
            </p:cNvPr>
            <p:cNvSpPr/>
            <p:nvPr userDrawn="1"/>
          </p:nvSpPr>
          <p:spPr>
            <a:xfrm>
              <a:off x="0" y="1697267"/>
              <a:ext cx="290008" cy="359743"/>
            </a:xfrm>
            <a:custGeom>
              <a:avLst/>
              <a:gdLst>
                <a:gd name="connsiteX0" fmla="*/ 104816 w 290008"/>
                <a:gd name="connsiteY0" fmla="*/ 129301 h 359743"/>
                <a:gd name="connsiteX1" fmla="*/ 124947 w 290008"/>
                <a:gd name="connsiteY1" fmla="*/ 131461 h 359743"/>
                <a:gd name="connsiteX2" fmla="*/ 158085 w 290008"/>
                <a:gd name="connsiteY2" fmla="*/ 195623 h 359743"/>
                <a:gd name="connsiteX3" fmla="*/ 94186 w 290008"/>
                <a:gd name="connsiteY3" fmla="*/ 228983 h 359743"/>
                <a:gd name="connsiteX4" fmla="*/ 61047 w 290008"/>
                <a:gd name="connsiteY4" fmla="*/ 164821 h 359743"/>
                <a:gd name="connsiteX5" fmla="*/ 104816 w 290008"/>
                <a:gd name="connsiteY5" fmla="*/ 129301 h 359743"/>
                <a:gd name="connsiteX6" fmla="*/ 100796 w 290008"/>
                <a:gd name="connsiteY6" fmla="*/ 79554 h 359743"/>
                <a:gd name="connsiteX7" fmla="*/ 14047 w 290008"/>
                <a:gd name="connsiteY7" fmla="*/ 149713 h 359743"/>
                <a:gd name="connsiteX8" fmla="*/ 80057 w 290008"/>
                <a:gd name="connsiteY8" fmla="*/ 275882 h 359743"/>
                <a:gd name="connsiteX9" fmla="*/ 206565 w 290008"/>
                <a:gd name="connsiteY9" fmla="*/ 210239 h 359743"/>
                <a:gd name="connsiteX10" fmla="*/ 140634 w 290008"/>
                <a:gd name="connsiteY10" fmla="*/ 83861 h 359743"/>
                <a:gd name="connsiteX11" fmla="*/ 100796 w 290008"/>
                <a:gd name="connsiteY11" fmla="*/ 79554 h 359743"/>
                <a:gd name="connsiteX12" fmla="*/ 93503 w 290008"/>
                <a:gd name="connsiteY12" fmla="*/ 0 h 359743"/>
                <a:gd name="connsiteX13" fmla="*/ 101155 w 290008"/>
                <a:gd name="connsiteY13" fmla="*/ 34704 h 359743"/>
                <a:gd name="connsiteX14" fmla="*/ 132243 w 290008"/>
                <a:gd name="connsiteY14" fmla="*/ 35964 h 359743"/>
                <a:gd name="connsiteX15" fmla="*/ 142882 w 290008"/>
                <a:gd name="connsiteY15" fmla="*/ 2214 h 359743"/>
                <a:gd name="connsiteX16" fmla="*/ 185572 w 290008"/>
                <a:gd name="connsiteY16" fmla="*/ 15762 h 359743"/>
                <a:gd name="connsiteX17" fmla="*/ 174934 w 290008"/>
                <a:gd name="connsiteY17" fmla="*/ 49513 h 359743"/>
                <a:gd name="connsiteX18" fmla="*/ 201073 w 290008"/>
                <a:gd name="connsiteY18" fmla="*/ 66354 h 359743"/>
                <a:gd name="connsiteX19" fmla="*/ 227172 w 290008"/>
                <a:gd name="connsiteY19" fmla="*/ 42288 h 359743"/>
                <a:gd name="connsiteX20" fmla="*/ 257598 w 290008"/>
                <a:gd name="connsiteY20" fmla="*/ 75580 h 359743"/>
                <a:gd name="connsiteX21" fmla="*/ 231370 w 290008"/>
                <a:gd name="connsiteY21" fmla="*/ 99357 h 359743"/>
                <a:gd name="connsiteX22" fmla="*/ 245825 w 290008"/>
                <a:gd name="connsiteY22" fmla="*/ 126836 h 359743"/>
                <a:gd name="connsiteX23" fmla="*/ 280320 w 290008"/>
                <a:gd name="connsiteY23" fmla="*/ 119104 h 359743"/>
                <a:gd name="connsiteX24" fmla="*/ 290008 w 290008"/>
                <a:gd name="connsiteY24" fmla="*/ 162950 h 359743"/>
                <a:gd name="connsiteX25" fmla="*/ 255513 w 290008"/>
                <a:gd name="connsiteY25" fmla="*/ 170681 h 359743"/>
                <a:gd name="connsiteX26" fmla="*/ 254044 w 290008"/>
                <a:gd name="connsiteY26" fmla="*/ 201689 h 359743"/>
                <a:gd name="connsiteX27" fmla="*/ 287924 w 290008"/>
                <a:gd name="connsiteY27" fmla="*/ 212617 h 359743"/>
                <a:gd name="connsiteX28" fmla="*/ 274455 w 290008"/>
                <a:gd name="connsiteY28" fmla="*/ 255098 h 359743"/>
                <a:gd name="connsiteX29" fmla="*/ 240495 w 290008"/>
                <a:gd name="connsiteY29" fmla="*/ 244381 h 359743"/>
                <a:gd name="connsiteX30" fmla="*/ 223993 w 290008"/>
                <a:gd name="connsiteY30" fmla="*/ 270887 h 359743"/>
                <a:gd name="connsiteX31" fmla="*/ 247849 w 290008"/>
                <a:gd name="connsiteY31" fmla="*/ 296907 h 359743"/>
                <a:gd name="connsiteX32" fmla="*/ 214846 w 290008"/>
                <a:gd name="connsiteY32" fmla="*/ 327203 h 359743"/>
                <a:gd name="connsiteX33" fmla="*/ 190860 w 290008"/>
                <a:gd name="connsiteY33" fmla="*/ 300895 h 359743"/>
                <a:gd name="connsiteX34" fmla="*/ 163093 w 290008"/>
                <a:gd name="connsiteY34" fmla="*/ 315481 h 359743"/>
                <a:gd name="connsiteX35" fmla="*/ 170824 w 290008"/>
                <a:gd name="connsiteY35" fmla="*/ 349976 h 359743"/>
                <a:gd name="connsiteX36" fmla="*/ 127189 w 290008"/>
                <a:gd name="connsiteY36" fmla="*/ 359743 h 359743"/>
                <a:gd name="connsiteX37" fmla="*/ 119536 w 290008"/>
                <a:gd name="connsiteY37" fmla="*/ 325039 h 359743"/>
                <a:gd name="connsiteX38" fmla="*/ 88240 w 290008"/>
                <a:gd name="connsiteY38" fmla="*/ 323700 h 359743"/>
                <a:gd name="connsiteX39" fmla="*/ 77810 w 290008"/>
                <a:gd name="connsiteY39" fmla="*/ 357529 h 359743"/>
                <a:gd name="connsiteX40" fmla="*/ 34831 w 290008"/>
                <a:gd name="connsiteY40" fmla="*/ 344111 h 359743"/>
                <a:gd name="connsiteX41" fmla="*/ 45758 w 290008"/>
                <a:gd name="connsiteY41" fmla="*/ 310230 h 359743"/>
                <a:gd name="connsiteX42" fmla="*/ 19330 w 290008"/>
                <a:gd name="connsiteY42" fmla="*/ 293519 h 359743"/>
                <a:gd name="connsiteX43" fmla="*/ 0 w 290008"/>
                <a:gd name="connsiteY43" fmla="*/ 311241 h 359743"/>
                <a:gd name="connsiteX44" fmla="*/ 0 w 290008"/>
                <a:gd name="connsiteY44" fmla="*/ 37858 h 359743"/>
                <a:gd name="connsiteX45" fmla="*/ 5845 w 290008"/>
                <a:gd name="connsiteY45" fmla="*/ 32540 h 359743"/>
                <a:gd name="connsiteX46" fmla="*/ 29622 w 290008"/>
                <a:gd name="connsiteY46" fmla="*/ 58768 h 359743"/>
                <a:gd name="connsiteX47" fmla="*/ 57310 w 290008"/>
                <a:gd name="connsiteY47" fmla="*/ 44392 h 359743"/>
                <a:gd name="connsiteX48" fmla="*/ 49578 w 290008"/>
                <a:gd name="connsiteY48" fmla="*/ 9897 h 359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90008" h="359743">
                  <a:moveTo>
                    <a:pt x="104816" y="129301"/>
                  </a:moveTo>
                  <a:cubicBezTo>
                    <a:pt x="111415" y="128677"/>
                    <a:pt x="118242" y="129338"/>
                    <a:pt x="124947" y="131461"/>
                  </a:cubicBezTo>
                  <a:cubicBezTo>
                    <a:pt x="151767" y="139953"/>
                    <a:pt x="166680" y="168540"/>
                    <a:pt x="158085" y="195623"/>
                  </a:cubicBezTo>
                  <a:cubicBezTo>
                    <a:pt x="149777" y="222577"/>
                    <a:pt x="121006" y="237476"/>
                    <a:pt x="94186" y="228983"/>
                  </a:cubicBezTo>
                  <a:cubicBezTo>
                    <a:pt x="67366" y="220491"/>
                    <a:pt x="52452" y="191905"/>
                    <a:pt x="61047" y="164821"/>
                  </a:cubicBezTo>
                  <a:cubicBezTo>
                    <a:pt x="67278" y="144606"/>
                    <a:pt x="85019" y="131172"/>
                    <a:pt x="104816" y="129301"/>
                  </a:cubicBezTo>
                  <a:close/>
                  <a:moveTo>
                    <a:pt x="100796" y="79554"/>
                  </a:moveTo>
                  <a:cubicBezTo>
                    <a:pt x="61673" y="83200"/>
                    <a:pt x="26710" y="109676"/>
                    <a:pt x="14047" y="149713"/>
                  </a:cubicBezTo>
                  <a:cubicBezTo>
                    <a:pt x="-2678" y="202679"/>
                    <a:pt x="26804" y="259287"/>
                    <a:pt x="80057" y="275882"/>
                  </a:cubicBezTo>
                  <a:cubicBezTo>
                    <a:pt x="133023" y="292607"/>
                    <a:pt x="189552" y="263334"/>
                    <a:pt x="206565" y="210239"/>
                  </a:cubicBezTo>
                  <a:cubicBezTo>
                    <a:pt x="223160" y="156985"/>
                    <a:pt x="193599" y="100587"/>
                    <a:pt x="140634" y="83861"/>
                  </a:cubicBezTo>
                  <a:cubicBezTo>
                    <a:pt x="127340" y="79660"/>
                    <a:pt x="113837" y="78339"/>
                    <a:pt x="100796" y="79554"/>
                  </a:cubicBezTo>
                  <a:close/>
                  <a:moveTo>
                    <a:pt x="93503" y="0"/>
                  </a:moveTo>
                  <a:lnTo>
                    <a:pt x="101155" y="34704"/>
                  </a:lnTo>
                  <a:cubicBezTo>
                    <a:pt x="111234" y="33980"/>
                    <a:pt x="121832" y="34410"/>
                    <a:pt x="132243" y="35964"/>
                  </a:cubicBezTo>
                  <a:lnTo>
                    <a:pt x="142882" y="2214"/>
                  </a:lnTo>
                  <a:lnTo>
                    <a:pt x="185572" y="15762"/>
                  </a:lnTo>
                  <a:lnTo>
                    <a:pt x="174934" y="49513"/>
                  </a:lnTo>
                  <a:cubicBezTo>
                    <a:pt x="184365" y="54283"/>
                    <a:pt x="193061" y="59731"/>
                    <a:pt x="201073" y="66354"/>
                  </a:cubicBezTo>
                  <a:lnTo>
                    <a:pt x="227172" y="42288"/>
                  </a:lnTo>
                  <a:lnTo>
                    <a:pt x="257598" y="75580"/>
                  </a:lnTo>
                  <a:lnTo>
                    <a:pt x="231370" y="99357"/>
                  </a:lnTo>
                  <a:cubicBezTo>
                    <a:pt x="237255" y="107805"/>
                    <a:pt x="242037" y="117269"/>
                    <a:pt x="245825" y="126836"/>
                  </a:cubicBezTo>
                  <a:lnTo>
                    <a:pt x="280320" y="119104"/>
                  </a:lnTo>
                  <a:lnTo>
                    <a:pt x="290008" y="162950"/>
                  </a:lnTo>
                  <a:lnTo>
                    <a:pt x="255513" y="170681"/>
                  </a:lnTo>
                  <a:cubicBezTo>
                    <a:pt x="256158" y="180969"/>
                    <a:pt x="255599" y="191278"/>
                    <a:pt x="254044" y="201689"/>
                  </a:cubicBezTo>
                  <a:lnTo>
                    <a:pt x="287924" y="212617"/>
                  </a:lnTo>
                  <a:lnTo>
                    <a:pt x="274455" y="255098"/>
                  </a:lnTo>
                  <a:lnTo>
                    <a:pt x="240495" y="244381"/>
                  </a:lnTo>
                  <a:cubicBezTo>
                    <a:pt x="235934" y="253891"/>
                    <a:pt x="230407" y="262796"/>
                    <a:pt x="223993" y="270887"/>
                  </a:cubicBezTo>
                  <a:lnTo>
                    <a:pt x="247849" y="296907"/>
                  </a:lnTo>
                  <a:lnTo>
                    <a:pt x="214846" y="327203"/>
                  </a:lnTo>
                  <a:lnTo>
                    <a:pt x="190860" y="300895"/>
                  </a:lnTo>
                  <a:cubicBezTo>
                    <a:pt x="182124" y="306911"/>
                    <a:pt x="172947" y="311563"/>
                    <a:pt x="163093" y="315481"/>
                  </a:cubicBezTo>
                  <a:lnTo>
                    <a:pt x="170824" y="349976"/>
                  </a:lnTo>
                  <a:lnTo>
                    <a:pt x="127189" y="359743"/>
                  </a:lnTo>
                  <a:lnTo>
                    <a:pt x="119536" y="325039"/>
                  </a:lnTo>
                  <a:cubicBezTo>
                    <a:pt x="109249" y="325683"/>
                    <a:pt x="98860" y="325334"/>
                    <a:pt x="88240" y="323700"/>
                  </a:cubicBezTo>
                  <a:lnTo>
                    <a:pt x="77810" y="357529"/>
                  </a:lnTo>
                  <a:lnTo>
                    <a:pt x="34831" y="344111"/>
                  </a:lnTo>
                  <a:lnTo>
                    <a:pt x="45758" y="310230"/>
                  </a:lnTo>
                  <a:cubicBezTo>
                    <a:pt x="36326" y="305460"/>
                    <a:pt x="27421" y="299933"/>
                    <a:pt x="19330" y="293519"/>
                  </a:cubicBezTo>
                  <a:lnTo>
                    <a:pt x="0" y="311241"/>
                  </a:lnTo>
                  <a:lnTo>
                    <a:pt x="0" y="37858"/>
                  </a:lnTo>
                  <a:lnTo>
                    <a:pt x="5845" y="32540"/>
                  </a:lnTo>
                  <a:lnTo>
                    <a:pt x="29622" y="58768"/>
                  </a:lnTo>
                  <a:cubicBezTo>
                    <a:pt x="38488" y="53042"/>
                    <a:pt x="47744" y="48179"/>
                    <a:pt x="57310" y="44392"/>
                  </a:cubicBezTo>
                  <a:lnTo>
                    <a:pt x="49578" y="9897"/>
                  </a:lnTo>
                  <a:close/>
                </a:path>
              </a:pathLst>
            </a:custGeom>
            <a:solidFill>
              <a:schemeClr val="accent4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 b="0" i="0">
                <a:latin typeface="Oxygen" panose="02000503000000090004" pitchFamily="2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581613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xt&#10;&#10;Description automatically generated">
            <a:extLst>
              <a:ext uri="{FF2B5EF4-FFF2-40B4-BE49-F238E27FC236}">
                <a16:creationId xmlns:a16="http://schemas.microsoft.com/office/drawing/2014/main" id="{D77DC0DB-DD58-904A-9A67-B7125E70D5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2A582C1-5759-D547-9623-C4DB602A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75513" y="6432163"/>
            <a:ext cx="530087" cy="365125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9998EADF-C030-F84C-ADA0-FD2E39B5A3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7359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0" i="0">
                <a:solidFill>
                  <a:schemeClr val="accent6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 b="0" i="0">
                <a:latin typeface="Calibri"/>
                <a:cs typeface="Calibri"/>
              </a:defRPr>
            </a:lvl1pPr>
            <a:lvl2pPr>
              <a:defRPr sz="1800" b="0" i="0">
                <a:latin typeface="Calibri"/>
                <a:cs typeface="Calibri"/>
              </a:defRPr>
            </a:lvl2pPr>
            <a:lvl3pPr>
              <a:defRPr sz="1800" b="0" i="0">
                <a:latin typeface="Calibri"/>
                <a:cs typeface="Calibri"/>
              </a:defRPr>
            </a:lvl3pPr>
            <a:lvl4pPr>
              <a:defRPr sz="1800" b="0" i="0">
                <a:latin typeface="Calibri"/>
                <a:cs typeface="Calibri"/>
              </a:defRPr>
            </a:lvl4pPr>
            <a:lvl5pPr>
              <a:defRPr sz="1800" b="0" i="0">
                <a:latin typeface="Calibri"/>
                <a:cs typeface="Calibri"/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charset="2"/>
              <a:buNone/>
              <a:tabLst/>
              <a:defRPr/>
            </a:pPr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551571A7-1CF4-F94D-9E21-EF4C53397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CCF2-A4EA-4A85-A447-472E360D28F8}" type="datetimeFigureOut">
              <a:rPr lang="en-US" smtClean="0"/>
              <a:t>10/13/22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1F5C2-7999-4D02-BE0F-452380C88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9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0E3DF-338D-EC4C-91AB-9274778D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E322F-2259-7A46-B11A-273C145FE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530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76" r:id="rId3"/>
    <p:sldLayoutId id="2147483670" r:id="rId4"/>
    <p:sldLayoutId id="2147483671" r:id="rId5"/>
    <p:sldLayoutId id="2147483674" r:id="rId6"/>
    <p:sldLayoutId id="2147483672" r:id="rId7"/>
    <p:sldLayoutId id="2147483675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6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Courier New" panose="02070309020205020404" pitchFamily="49" charset="0"/>
        <a:buChar char="o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D37C42C-E594-E848-AFF9-AFD3BEF9941B}"/>
              </a:ext>
            </a:extLst>
          </p:cNvPr>
          <p:cNvSpPr/>
          <p:nvPr/>
        </p:nvSpPr>
        <p:spPr>
          <a:xfrm>
            <a:off x="4418511" y="2188845"/>
            <a:ext cx="7251519" cy="250317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A90D9147-49C0-6A4B-9222-A40E04CA3632}"/>
              </a:ext>
            </a:extLst>
          </p:cNvPr>
          <p:cNvSpPr txBox="1"/>
          <p:nvPr/>
        </p:nvSpPr>
        <p:spPr>
          <a:xfrm>
            <a:off x="4690105" y="3086102"/>
            <a:ext cx="7421885" cy="70865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ts val="4960"/>
              </a:lnSpc>
            </a:pPr>
            <a:r>
              <a:rPr lang="en-US" sz="4000" dirty="0">
                <a:solidFill>
                  <a:schemeClr val="accent6"/>
                </a:solidFill>
              </a:rPr>
              <a:t>[Project Name]: Sponsor Update</a:t>
            </a:r>
            <a:endParaRPr lang="en-US" sz="4000" dirty="0">
              <a:solidFill>
                <a:schemeClr val="accent6"/>
              </a:solidFill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A40143-7CCE-A147-85B9-107C026EA7EB}"/>
              </a:ext>
            </a:extLst>
          </p:cNvPr>
          <p:cNvSpPr txBox="1"/>
          <p:nvPr/>
        </p:nvSpPr>
        <p:spPr>
          <a:xfrm>
            <a:off x="4848087" y="3743952"/>
            <a:ext cx="6356067" cy="46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60"/>
              </a:lnSpc>
            </a:pPr>
            <a:r>
              <a:rPr lang="en-US" sz="1600" dirty="0">
                <a:solidFill>
                  <a:srgbClr val="0E2569"/>
                </a:solidFill>
                <a:latin typeface="Calibri" panose="020F0502020204030204" pitchFamily="34" charset="0"/>
                <a:ea typeface="Helvetica Neue" panose="02000503000000020004" pitchFamily="2" charset="0"/>
                <a:cs typeface="Calibri" panose="020F0502020204030204" pitchFamily="34" charset="0"/>
              </a:rPr>
              <a:t>Date</a:t>
            </a:r>
          </a:p>
        </p:txBody>
      </p:sp>
      <p:pic>
        <p:nvPicPr>
          <p:cNvPr id="16" name="Picture 15" descr="Text&#10;&#10;Description automatically generated">
            <a:extLst>
              <a:ext uri="{FF2B5EF4-FFF2-40B4-BE49-F238E27FC236}">
                <a16:creationId xmlns:a16="http://schemas.microsoft.com/office/drawing/2014/main" id="{84CF4D07-B6E7-D941-AF6C-22280D43163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09630" y="6060440"/>
            <a:ext cx="1102360" cy="75184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28E7FC8-F1B3-644E-AE9D-BEFBD4D6956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0619" y="0"/>
            <a:ext cx="446913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5A87172-AB9F-EE45-A307-04671C509B17}"/>
              </a:ext>
            </a:extLst>
          </p:cNvPr>
          <p:cNvSpPr/>
          <p:nvPr/>
        </p:nvSpPr>
        <p:spPr>
          <a:xfrm>
            <a:off x="-50619" y="2188845"/>
            <a:ext cx="4469130" cy="250317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595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206" y="723900"/>
            <a:ext cx="10840280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Budget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5FEA41B8-D499-F642-B60D-0BBF9241E75D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934760896"/>
              </p:ext>
            </p:extLst>
          </p:nvPr>
        </p:nvGraphicFramePr>
        <p:xfrm>
          <a:off x="752474" y="2154238"/>
          <a:ext cx="106666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368">
                  <a:extLst>
                    <a:ext uri="{9D8B030D-6E8A-4147-A177-3AD203B41FA5}">
                      <a16:colId xmlns:a16="http://schemas.microsoft.com/office/drawing/2014/main" val="4253029161"/>
                    </a:ext>
                  </a:extLst>
                </a:gridCol>
                <a:gridCol w="4286187">
                  <a:extLst>
                    <a:ext uri="{9D8B030D-6E8A-4147-A177-3AD203B41FA5}">
                      <a16:colId xmlns:a16="http://schemas.microsoft.com/office/drawing/2014/main" val="389605069"/>
                    </a:ext>
                  </a:extLst>
                </a:gridCol>
                <a:gridCol w="3135083">
                  <a:extLst>
                    <a:ext uri="{9D8B030D-6E8A-4147-A177-3AD203B41FA5}">
                      <a16:colId xmlns:a16="http://schemas.microsoft.com/office/drawing/2014/main" val="2911797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Approved Baseline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Forecast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27533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07517AB-7C27-FA4E-B76B-CCA18A5951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554046"/>
              </p:ext>
            </p:extLst>
          </p:nvPr>
        </p:nvGraphicFramePr>
        <p:xfrm>
          <a:off x="752354" y="3503431"/>
          <a:ext cx="106666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5368">
                  <a:extLst>
                    <a:ext uri="{9D8B030D-6E8A-4147-A177-3AD203B41FA5}">
                      <a16:colId xmlns:a16="http://schemas.microsoft.com/office/drawing/2014/main" val="4253029161"/>
                    </a:ext>
                  </a:extLst>
                </a:gridCol>
                <a:gridCol w="4286187">
                  <a:extLst>
                    <a:ext uri="{9D8B030D-6E8A-4147-A177-3AD203B41FA5}">
                      <a16:colId xmlns:a16="http://schemas.microsoft.com/office/drawing/2014/main" val="389605069"/>
                    </a:ext>
                  </a:extLst>
                </a:gridCol>
                <a:gridCol w="3135083">
                  <a:extLst>
                    <a:ext uri="{9D8B030D-6E8A-4147-A177-3AD203B41FA5}">
                      <a16:colId xmlns:a16="http://schemas.microsoft.com/office/drawing/2014/main" val="2911797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Approved Baseline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Current Forecast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$100,000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-25000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27533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8A6E699-B462-814F-8248-D1948A6179AE}"/>
              </a:ext>
            </a:extLst>
          </p:cNvPr>
          <p:cNvSpPr txBox="1">
            <a:spLocks/>
          </p:cNvSpPr>
          <p:nvPr/>
        </p:nvSpPr>
        <p:spPr>
          <a:xfrm>
            <a:off x="660206" y="3134393"/>
            <a:ext cx="1370613" cy="358084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0" i="0" kern="1200">
                <a:solidFill>
                  <a:schemeClr val="accent6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i="1" dirty="0">
                <a:latin typeface="Avenir Book" panose="02000503020000020003" pitchFamily="2" charset="0"/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378499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146" y="723900"/>
            <a:ext cx="10748132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Known Risks, Issues, &amp; Blockers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BE3C1-672A-544A-84BD-AC4723886A30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69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073" y="723900"/>
            <a:ext cx="10831413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Communication Plan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A6F356-7958-524D-AE13-462917F8FBD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41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073" y="723900"/>
            <a:ext cx="10831413" cy="9182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Scorecard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Next Steps/Open Questions</a:t>
            </a:r>
          </a:p>
          <a:p>
            <a:pPr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Appendix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Description &amp; Goals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Project Team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Scope (in/out)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Key Milestones: Schedule &amp; Deliverables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Budget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Known Risks, Concerns, Blockers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Communication Milestones</a:t>
            </a:r>
          </a:p>
        </p:txBody>
      </p:sp>
    </p:spTree>
    <p:extLst>
      <p:ext uri="{BB962C8B-B14F-4D97-AF65-F5344CB8AC3E}">
        <p14:creationId xmlns:p14="http://schemas.microsoft.com/office/powerpoint/2010/main" val="61476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8" name="Group 2"/>
          <p:cNvGraphicFramePr>
            <a:graphicFrameLocks noGrp="1"/>
          </p:cNvGraphicFramePr>
          <p:nvPr/>
        </p:nvGraphicFramePr>
        <p:xfrm>
          <a:off x="203198" y="6543654"/>
          <a:ext cx="6720118" cy="228600"/>
        </p:xfrm>
        <a:graphic>
          <a:graphicData uri="http://schemas.openxmlformats.org/drawingml/2006/table">
            <a:tbl>
              <a:tblPr/>
              <a:tblGrid>
                <a:gridCol w="43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7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82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20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On Schedule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Concerns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Risks Identified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900" name="Group 124"/>
          <p:cNvGraphicFramePr>
            <a:graphicFrameLocks noGrp="1"/>
          </p:cNvGraphicFramePr>
          <p:nvPr/>
        </p:nvGraphicFramePr>
        <p:xfrm>
          <a:off x="203201" y="30480"/>
          <a:ext cx="11769967" cy="533400"/>
        </p:xfrm>
        <a:graphic>
          <a:graphicData uri="http://schemas.openxmlformats.org/drawingml/2006/table">
            <a:tbl>
              <a:tblPr/>
              <a:tblGrid>
                <a:gridCol w="1364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9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cs typeface="Calibri"/>
                        </a:rPr>
                        <a:t>Status as of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  <a:cs typeface="Calibri"/>
                        </a:rPr>
                        <a:t>12/14/2021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base" latinLnBrk="0" hangingPunct="1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Avenir Book" panose="02000503020000020003" pitchFamily="2" charset="0"/>
                          <a:ea typeface="+mn-ea"/>
                          <a:cs typeface="Arial" charset="0"/>
                        </a:rPr>
                        <a:t>Project Name:</a:t>
                      </a:r>
                    </a:p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en-US" sz="1050" b="1" dirty="0">
                          <a:latin typeface="Avenir Book" panose="02000503020000020003" pitchFamily="2" charset="0"/>
                          <a:ea typeface="Times New Roman" pitchFamily="18" charset="0"/>
                          <a:cs typeface="Arial" charset="0"/>
                        </a:rPr>
                        <a:t>Project Manager:</a:t>
                      </a:r>
                      <a:endParaRPr lang="en-US" sz="1050" b="0" dirty="0"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207433" y="1158241"/>
            <a:ext cx="8047568" cy="2866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69863" indent="-169863">
              <a:tabLst>
                <a:tab pos="169863" algn="l"/>
              </a:tabLst>
            </a:pPr>
            <a:r>
              <a:rPr lang="en-US" sz="1200" b="1" dirty="0">
                <a:latin typeface="Avenir Book" panose="02000503020000020003" pitchFamily="2" charset="0"/>
                <a:cs typeface="Calibri"/>
              </a:rPr>
              <a:t>Recent Accomplishments</a:t>
            </a:r>
            <a:endParaRPr lang="en-US" sz="12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1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2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3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4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Accomplishment 5</a:t>
            </a:r>
          </a:p>
          <a:p>
            <a:pPr marL="169863" indent="-169863">
              <a:tabLst>
                <a:tab pos="169863" algn="l"/>
              </a:tabLst>
            </a:pPr>
            <a:endParaRPr lang="en-US" sz="1200" b="1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r>
              <a:rPr lang="en-US" sz="1200" b="1" dirty="0">
                <a:latin typeface="Avenir Book" panose="02000503020000020003" pitchFamily="2" charset="0"/>
                <a:cs typeface="Calibri"/>
              </a:rPr>
              <a:t>Next Steps 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1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2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3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r>
              <a:rPr lang="en-US" sz="1200" dirty="0">
                <a:latin typeface="Avenir Book" panose="02000503020000020003" pitchFamily="2" charset="0"/>
                <a:cs typeface="Calibri"/>
              </a:rPr>
              <a:t>Next Step 4</a:t>
            </a: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endParaRPr lang="en-US" sz="12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buFontTx/>
              <a:buChar char="•"/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  <a:p>
            <a:pPr marL="169863" indent="-169863">
              <a:tabLst>
                <a:tab pos="169863" algn="l"/>
              </a:tabLst>
            </a:pPr>
            <a:endParaRPr lang="en-US" sz="900" dirty="0">
              <a:latin typeface="Avenir Book" panose="02000503020000020003" pitchFamily="2" charset="0"/>
              <a:cs typeface="Calibri"/>
            </a:endParaRPr>
          </a:p>
        </p:txBody>
      </p:sp>
      <p:graphicFrame>
        <p:nvGraphicFramePr>
          <p:cNvPr id="75920" name="Group 144"/>
          <p:cNvGraphicFramePr>
            <a:graphicFrameLocks noGrp="1"/>
          </p:cNvGraphicFramePr>
          <p:nvPr>
            <p:ph sz="half" idx="1"/>
          </p:nvPr>
        </p:nvGraphicFramePr>
        <p:xfrm>
          <a:off x="203200" y="4267199"/>
          <a:ext cx="8047568" cy="20842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74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9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2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429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KEY RISKS / ISSUES / ACTION ITEMS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B3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TYPE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DESCRIPTION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TARGET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STATUS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Risk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2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cs typeface="Calibri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5916" name="Group 140"/>
          <p:cNvGraphicFramePr>
            <a:graphicFrameLocks noGrp="1"/>
          </p:cNvGraphicFramePr>
          <p:nvPr>
            <p:ph sz="half" idx="2"/>
          </p:nvPr>
        </p:nvGraphicFramePr>
        <p:xfrm>
          <a:off x="8417168" y="1158241"/>
          <a:ext cx="3556000" cy="41697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57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8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9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Key Milestone</a:t>
                      </a: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venir Book" panose="02000503020000020003" pitchFamily="2" charset="0"/>
                        </a:rPr>
                        <a:t>Due Date</a:t>
                      </a:r>
                    </a:p>
                  </a:txBody>
                  <a:tcPr marL="121920" marR="121920" anchor="ctr" horzOverflow="overflow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venir Book" panose="02000503020000020003" pitchFamily="2" charset="0"/>
                        <a:ea typeface="+mn-ea"/>
                        <a:cs typeface="+mn-cs"/>
                      </a:endParaRPr>
                    </a:p>
                  </a:txBody>
                  <a:tcPr marL="121920" marR="121920" horzOverflow="overflow"/>
                </a:tc>
                <a:extLst>
                  <a:ext uri="{0D108BD9-81ED-4DB2-BD59-A6C34878D82A}">
                    <a16:rowId xmlns:a16="http://schemas.microsoft.com/office/drawing/2014/main" val="426967748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03198" y="777240"/>
          <a:ext cx="5048739" cy="28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6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76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0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9560"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Scope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Schedule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Budget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Calibri"/>
                          <a:cs typeface="Calibri"/>
                        </a:rPr>
                        <a:t>Resources</a:t>
                      </a:r>
                      <a:endParaRPr lang="en-US" sz="9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9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121920" marR="12192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63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67" y="723900"/>
            <a:ext cx="10954075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Next Steps/Open Questions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63DD71-16C6-8E4B-BC3B-9C4EC289400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5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88DE9-A283-CE4E-8FA8-F2594347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34628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22" y="723900"/>
            <a:ext cx="10842564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Project Description &amp; Goals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63DD71-16C6-8E4B-BC3B-9C4EC289400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1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7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22" y="723900"/>
            <a:ext cx="10842564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en-US" sz="4000" dirty="0">
                <a:latin typeface="Avenir Book" panose="02000503020000020003" pitchFamily="2" charset="0"/>
              </a:rPr>
              <a:t> Team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EE61EFDA-581A-A942-9408-9471A31F9D07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28450875"/>
              </p:ext>
            </p:extLst>
          </p:nvPr>
        </p:nvGraphicFramePr>
        <p:xfrm>
          <a:off x="752475" y="2154238"/>
          <a:ext cx="106448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1125">
                  <a:extLst>
                    <a:ext uri="{9D8B030D-6E8A-4147-A177-3AD203B41FA5}">
                      <a16:colId xmlns:a16="http://schemas.microsoft.com/office/drawing/2014/main" val="3671378073"/>
                    </a:ext>
                  </a:extLst>
                </a:gridCol>
                <a:gridCol w="5453743">
                  <a:extLst>
                    <a:ext uri="{9D8B030D-6E8A-4147-A177-3AD203B41FA5}">
                      <a16:colId xmlns:a16="http://schemas.microsoft.com/office/drawing/2014/main" val="2576670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Name/Dept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Role/Responsibility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783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5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21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56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205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2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073" y="723900"/>
            <a:ext cx="10831413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6A77B-6B1E-F845-AC61-5E7508FAE7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52476" y="2154238"/>
            <a:ext cx="4834286" cy="3979862"/>
          </a:xfrm>
          <a:ln>
            <a:solidFill>
              <a:schemeClr val="tx1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In Scope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93E4A4-32C7-374D-9B21-EE862C6984B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806068" y="2154238"/>
            <a:ext cx="5181600" cy="3979862"/>
          </a:xfrm>
          <a:ln>
            <a:solidFill>
              <a:schemeClr val="tx1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Out of Scope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822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68" y="723900"/>
            <a:ext cx="10876018" cy="918208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Key Milestones &amp; Deliverables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5FEA41B8-D499-F642-B60D-0BBF9241E75D}"/>
              </a:ext>
            </a:extLst>
          </p:cNvPr>
          <p:cNvGraphicFramePr>
            <a:graphicFrameLocks noGrp="1"/>
          </p:cNvGraphicFramePr>
          <p:nvPr>
            <p:ph sz="quarter" idx="11"/>
          </p:nvPr>
        </p:nvGraphicFramePr>
        <p:xfrm>
          <a:off x="752474" y="2154238"/>
          <a:ext cx="1066663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5440">
                  <a:extLst>
                    <a:ext uri="{9D8B030D-6E8A-4147-A177-3AD203B41FA5}">
                      <a16:colId xmlns:a16="http://schemas.microsoft.com/office/drawing/2014/main" val="4253029161"/>
                    </a:ext>
                  </a:extLst>
                </a:gridCol>
                <a:gridCol w="2656115">
                  <a:extLst>
                    <a:ext uri="{9D8B030D-6E8A-4147-A177-3AD203B41FA5}">
                      <a16:colId xmlns:a16="http://schemas.microsoft.com/office/drawing/2014/main" val="389605069"/>
                    </a:ext>
                  </a:extLst>
                </a:gridCol>
                <a:gridCol w="3135083">
                  <a:extLst>
                    <a:ext uri="{9D8B030D-6E8A-4147-A177-3AD203B41FA5}">
                      <a16:colId xmlns:a16="http://schemas.microsoft.com/office/drawing/2014/main" val="2911797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Milestone/Deliverable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Est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Est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275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821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25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248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75682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618743" y="6281105"/>
            <a:ext cx="192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Calibri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B1034F62-00B0-0E49-BBA0-CC97FDD87B97}" type="slidenum">
              <a:rPr lang="en-US" smtClean="0"/>
              <a:pPr algn="ctr"/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2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TIFY - Jake - Light">
      <a:dk1>
        <a:srgbClr val="060F2A"/>
      </a:dk1>
      <a:lt1>
        <a:srgbClr val="FFFFFF"/>
      </a:lt1>
      <a:dk2>
        <a:srgbClr val="0F2569"/>
      </a:dk2>
      <a:lt2>
        <a:srgbClr val="FFFFFF"/>
      </a:lt2>
      <a:accent1>
        <a:srgbClr val="1351BB"/>
      </a:accent1>
      <a:accent2>
        <a:srgbClr val="4A9AF9"/>
      </a:accent2>
      <a:accent3>
        <a:srgbClr val="82B2F9"/>
      </a:accent3>
      <a:accent4>
        <a:srgbClr val="237DF3"/>
      </a:accent4>
      <a:accent5>
        <a:srgbClr val="193852"/>
      </a:accent5>
      <a:accent6>
        <a:srgbClr val="152F86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M_Toolkit" id="{3520023C-F1AA-524C-9AD0-AB1BC89A752C}" vid="{E947B8D5-98CE-FE46-B220-BB57EEA77C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8048</TotalTime>
  <Words>185</Words>
  <Application>Microsoft Macintosh PowerPoint</Application>
  <PresentationFormat>Widescreen</PresentationFormat>
  <Paragraphs>86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Book</vt:lpstr>
      <vt:lpstr>Calibri</vt:lpstr>
      <vt:lpstr>Courier New</vt:lpstr>
      <vt:lpstr>Georgia</vt:lpstr>
      <vt:lpstr>Oxygen</vt:lpstr>
      <vt:lpstr>Wingdings</vt:lpstr>
      <vt:lpstr>Office Theme</vt:lpstr>
      <vt:lpstr>PowerPoint Presentation</vt:lpstr>
      <vt:lpstr>Agenda</vt:lpstr>
      <vt:lpstr>PowerPoint Presentation</vt:lpstr>
      <vt:lpstr>Next Steps/Open Questions</vt:lpstr>
      <vt:lpstr>Appendix</vt:lpstr>
      <vt:lpstr>Project Description &amp; Goals</vt:lpstr>
      <vt:lpstr>Project Team</vt:lpstr>
      <vt:lpstr>Scope</vt:lpstr>
      <vt:lpstr>Key Milestones &amp; Deliverables</vt:lpstr>
      <vt:lpstr>Budget</vt:lpstr>
      <vt:lpstr>Known Risks, Issues, &amp; Blockers</vt:lpstr>
      <vt:lpstr>Communication Plan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Lizz McManus</dc:creator>
  <cp:keywords/>
  <dc:description/>
  <cp:lastModifiedBy>Jennifer Burke</cp:lastModifiedBy>
  <cp:revision>375</cp:revision>
  <dcterms:created xsi:type="dcterms:W3CDTF">2018-12-21T22:04:22Z</dcterms:created>
  <dcterms:modified xsi:type="dcterms:W3CDTF">2022-10-14T02:46:29Z</dcterms:modified>
  <cp:category/>
</cp:coreProperties>
</file>